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5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1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38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0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3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1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5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9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8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7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3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7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A613AD-680F-473D-8C22-6CFE1E75F3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2325-7EE7-4AB8-846F-A8B55DD8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41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629" y="478971"/>
            <a:ext cx="10395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Поварами нашей столовой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7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" y="0"/>
            <a:ext cx="10358427" cy="59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72583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0"/>
            <a:ext cx="10058399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3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8686" cy="3951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2" y="2253343"/>
            <a:ext cx="5449015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9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6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Джамалай</dc:creator>
  <cp:lastModifiedBy>Джамалай</cp:lastModifiedBy>
  <cp:revision>1</cp:revision>
  <dcterms:created xsi:type="dcterms:W3CDTF">2022-10-24T14:38:59Z</dcterms:created>
  <dcterms:modified xsi:type="dcterms:W3CDTF">2022-10-24T14:46:31Z</dcterms:modified>
</cp:coreProperties>
</file>