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96" r:id="rId2"/>
    <p:sldId id="257" r:id="rId3"/>
    <p:sldId id="281" r:id="rId4"/>
    <p:sldId id="282" r:id="rId5"/>
    <p:sldId id="283" r:id="rId6"/>
    <p:sldId id="284" r:id="rId7"/>
    <p:sldId id="365" r:id="rId8"/>
    <p:sldId id="369" r:id="rId9"/>
    <p:sldId id="366" r:id="rId10"/>
    <p:sldId id="370" r:id="rId11"/>
    <p:sldId id="367" r:id="rId12"/>
    <p:sldId id="371" r:id="rId13"/>
    <p:sldId id="258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9" r:id="rId30"/>
    <p:sldId id="387" r:id="rId31"/>
    <p:sldId id="388" r:id="rId32"/>
    <p:sldId id="390" r:id="rId33"/>
    <p:sldId id="391" r:id="rId34"/>
    <p:sldId id="392" r:id="rId35"/>
    <p:sldId id="393" r:id="rId36"/>
    <p:sldId id="394" r:id="rId37"/>
    <p:sldId id="39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0"/>
  </p:normalViewPr>
  <p:slideViewPr>
    <p:cSldViewPr>
      <p:cViewPr varScale="1">
        <p:scale>
          <a:sx n="86" d="100"/>
          <a:sy n="86" d="100"/>
        </p:scale>
        <p:origin x="15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CB2FCF-FD8A-417C-AFC8-120F9AA0774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D58ED27-E9B3-4C54-B8BC-E576EBFB935C}">
      <dgm:prSet phldrT="[Текст]"/>
      <dgm:spPr/>
      <dgm:t>
        <a:bodyPr/>
        <a:lstStyle/>
        <a:p>
          <a:pPr algn="ctr"/>
          <a:r>
            <a: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Переход на новые образовательные стандарты</a:t>
          </a:r>
          <a:endParaRPr lang="ru-RU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7682EE-5CE4-4AC0-B541-CC9619BE7ACB}" type="parTrans" cxnId="{6CFD2C6B-35C6-4EF4-8A04-9B0D41843453}">
      <dgm:prSet/>
      <dgm:spPr/>
      <dgm:t>
        <a:bodyPr/>
        <a:lstStyle/>
        <a:p>
          <a:endParaRPr lang="ru-RU"/>
        </a:p>
      </dgm:t>
    </dgm:pt>
    <dgm:pt modelId="{98EFB033-3D4F-45B5-8E85-2C5AF615F128}" type="sibTrans" cxnId="{6CFD2C6B-35C6-4EF4-8A04-9B0D41843453}">
      <dgm:prSet/>
      <dgm:spPr/>
      <dgm:t>
        <a:bodyPr/>
        <a:lstStyle/>
        <a:p>
          <a:endParaRPr lang="ru-RU"/>
        </a:p>
      </dgm:t>
    </dgm:pt>
    <dgm:pt modelId="{9058A9A2-7FD9-4B00-90B4-DB188A750130}">
      <dgm:prSet phldrT="[Текст]"/>
      <dgm:spPr/>
      <dgm:t>
        <a:bodyPr/>
        <a:lstStyle/>
        <a:p>
          <a:pPr algn="ctr"/>
          <a:r>
            <a: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Повышение качества и престижа российского образования</a:t>
          </a:r>
          <a:endParaRPr lang="ru-RU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DA1F05-6C27-4575-A6B6-DD2EEF1C4131}" type="parTrans" cxnId="{F7A0159E-72F1-4F31-B13E-E0D68D91499D}">
      <dgm:prSet/>
      <dgm:spPr/>
      <dgm:t>
        <a:bodyPr/>
        <a:lstStyle/>
        <a:p>
          <a:endParaRPr lang="ru-RU"/>
        </a:p>
      </dgm:t>
    </dgm:pt>
    <dgm:pt modelId="{5DB8E720-40D9-4CD8-89EC-EAE139872B47}" type="sibTrans" cxnId="{F7A0159E-72F1-4F31-B13E-E0D68D91499D}">
      <dgm:prSet/>
      <dgm:spPr/>
      <dgm:t>
        <a:bodyPr/>
        <a:lstStyle/>
        <a:p>
          <a:endParaRPr lang="ru-RU"/>
        </a:p>
      </dgm:t>
    </dgm:pt>
    <dgm:pt modelId="{ABF2B0E7-A3EF-4394-9ED3-22AD3D126ACA}" type="pres">
      <dgm:prSet presAssocID="{13CB2FCF-FD8A-417C-AFC8-120F9AA0774E}" presName="arrowDiagram" presStyleCnt="0">
        <dgm:presLayoutVars>
          <dgm:chMax val="5"/>
          <dgm:dir/>
          <dgm:resizeHandles val="exact"/>
        </dgm:presLayoutVars>
      </dgm:prSet>
      <dgm:spPr/>
    </dgm:pt>
    <dgm:pt modelId="{5F543BFA-516A-4E70-93D6-B0FF5EF58BBE}" type="pres">
      <dgm:prSet presAssocID="{13CB2FCF-FD8A-417C-AFC8-120F9AA0774E}" presName="arrow" presStyleLbl="bgShp" presStyleIdx="0" presStyleCnt="1" custScaleX="93225" custScaleY="100000" custLinFactNeighborX="3201" custLinFactNeighborY="-29180"/>
      <dgm:spPr/>
    </dgm:pt>
    <dgm:pt modelId="{B3FFD60A-73F0-4E24-9FFA-F3BA2C7CB9BB}" type="pres">
      <dgm:prSet presAssocID="{13CB2FCF-FD8A-417C-AFC8-120F9AA0774E}" presName="arrowDiagram2" presStyleCnt="0"/>
      <dgm:spPr/>
    </dgm:pt>
    <dgm:pt modelId="{AF9F063E-BE04-4907-915C-4A3330D66EE8}" type="pres">
      <dgm:prSet presAssocID="{7D58ED27-E9B3-4C54-B8BC-E576EBFB935C}" presName="bullet2a" presStyleLbl="node1" presStyleIdx="0" presStyleCnt="2" custLinFactY="28869" custLinFactNeighborX="36117" custLinFactNeighborY="100000"/>
      <dgm:spPr/>
    </dgm:pt>
    <dgm:pt modelId="{00AC7400-3B4E-447E-B6B0-50C4F1470A60}" type="pres">
      <dgm:prSet presAssocID="{7D58ED27-E9B3-4C54-B8BC-E576EBFB935C}" presName="textBox2a" presStyleLbl="revTx" presStyleIdx="0" presStyleCnt="2" custScaleX="199089" custScaleY="55813" custLinFactNeighborX="-34621" custLinFactNeighborY="22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5F5BC-6F0D-4C0B-ABC5-C94C975A1773}" type="pres">
      <dgm:prSet presAssocID="{9058A9A2-7FD9-4B00-90B4-DB188A750130}" presName="bullet2b" presStyleLbl="node1" presStyleIdx="1" presStyleCnt="2" custLinFactX="110712" custLinFactNeighborX="200000" custLinFactNeighborY="-66234"/>
      <dgm:spPr/>
    </dgm:pt>
    <dgm:pt modelId="{66C9C3FD-445B-4480-8099-0F137F4CF633}" type="pres">
      <dgm:prSet presAssocID="{9058A9A2-7FD9-4B00-90B4-DB188A750130}" presName="textBox2b" presStyleLbl="revTx" presStyleIdx="1" presStyleCnt="2" custScaleX="197532" custScaleY="50123" custLinFactNeighborX="48132" custLinFactNeighborY="-6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644B8E-125A-4CF2-9286-2C1A9ED02830}" type="presOf" srcId="{13CB2FCF-FD8A-417C-AFC8-120F9AA0774E}" destId="{ABF2B0E7-A3EF-4394-9ED3-22AD3D126ACA}" srcOrd="0" destOrd="0" presId="urn:microsoft.com/office/officeart/2005/8/layout/arrow2"/>
    <dgm:cxn modelId="{EBFD425E-F0F2-4682-B1BC-AE96FA051184}" type="presOf" srcId="{9058A9A2-7FD9-4B00-90B4-DB188A750130}" destId="{66C9C3FD-445B-4480-8099-0F137F4CF633}" srcOrd="0" destOrd="0" presId="urn:microsoft.com/office/officeart/2005/8/layout/arrow2"/>
    <dgm:cxn modelId="{6CFD2C6B-35C6-4EF4-8A04-9B0D41843453}" srcId="{13CB2FCF-FD8A-417C-AFC8-120F9AA0774E}" destId="{7D58ED27-E9B3-4C54-B8BC-E576EBFB935C}" srcOrd="0" destOrd="0" parTransId="{AD7682EE-5CE4-4AC0-B541-CC9619BE7ACB}" sibTransId="{98EFB033-3D4F-45B5-8E85-2C5AF615F128}"/>
    <dgm:cxn modelId="{F7A0159E-72F1-4F31-B13E-E0D68D91499D}" srcId="{13CB2FCF-FD8A-417C-AFC8-120F9AA0774E}" destId="{9058A9A2-7FD9-4B00-90B4-DB188A750130}" srcOrd="1" destOrd="0" parTransId="{8BDA1F05-6C27-4575-A6B6-DD2EEF1C4131}" sibTransId="{5DB8E720-40D9-4CD8-89EC-EAE139872B47}"/>
    <dgm:cxn modelId="{8A988B79-2F7E-45E3-ADDF-E8422905D474}" type="presOf" srcId="{7D58ED27-E9B3-4C54-B8BC-E576EBFB935C}" destId="{00AC7400-3B4E-447E-B6B0-50C4F1470A60}" srcOrd="0" destOrd="0" presId="urn:microsoft.com/office/officeart/2005/8/layout/arrow2"/>
    <dgm:cxn modelId="{0A9266F7-061F-450A-91EC-F2EE1B183CE2}" type="presParOf" srcId="{ABF2B0E7-A3EF-4394-9ED3-22AD3D126ACA}" destId="{5F543BFA-516A-4E70-93D6-B0FF5EF58BBE}" srcOrd="0" destOrd="0" presId="urn:microsoft.com/office/officeart/2005/8/layout/arrow2"/>
    <dgm:cxn modelId="{DBFE6CD0-529B-473D-B81D-158D761AC9C7}" type="presParOf" srcId="{ABF2B0E7-A3EF-4394-9ED3-22AD3D126ACA}" destId="{B3FFD60A-73F0-4E24-9FFA-F3BA2C7CB9BB}" srcOrd="1" destOrd="0" presId="urn:microsoft.com/office/officeart/2005/8/layout/arrow2"/>
    <dgm:cxn modelId="{846B9E3E-AAF6-43D5-8C80-9264438A9566}" type="presParOf" srcId="{B3FFD60A-73F0-4E24-9FFA-F3BA2C7CB9BB}" destId="{AF9F063E-BE04-4907-915C-4A3330D66EE8}" srcOrd="0" destOrd="0" presId="urn:microsoft.com/office/officeart/2005/8/layout/arrow2"/>
    <dgm:cxn modelId="{9C6716BD-4454-4C6F-8D83-86FDA39E3CE3}" type="presParOf" srcId="{B3FFD60A-73F0-4E24-9FFA-F3BA2C7CB9BB}" destId="{00AC7400-3B4E-447E-B6B0-50C4F1470A60}" srcOrd="1" destOrd="0" presId="urn:microsoft.com/office/officeart/2005/8/layout/arrow2"/>
    <dgm:cxn modelId="{2A6CDD8A-0C96-4FAE-B57B-86BC27E4FE7E}" type="presParOf" srcId="{B3FFD60A-73F0-4E24-9FFA-F3BA2C7CB9BB}" destId="{52A5F5BC-6F0D-4C0B-ABC5-C94C975A1773}" srcOrd="2" destOrd="0" presId="urn:microsoft.com/office/officeart/2005/8/layout/arrow2"/>
    <dgm:cxn modelId="{943A9767-F050-47CF-9F88-B55DE8EC557A}" type="presParOf" srcId="{B3FFD60A-73F0-4E24-9FFA-F3BA2C7CB9BB}" destId="{66C9C3FD-445B-4480-8099-0F137F4CF63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3A3A4E-DFA6-47ED-AE42-DDBBFD4F5F9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C9A4D47-C306-4622-A8A0-6D0D24D668DD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структуре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 ООП</a:t>
          </a:r>
          <a:endParaRPr lang="ru-RU" sz="2000" b="0" i="1" dirty="0">
            <a:latin typeface="Times New Roman" pitchFamily="18" charset="0"/>
            <a:cs typeface="Times New Roman" pitchFamily="18" charset="0"/>
          </a:endParaRPr>
        </a:p>
      </dgm:t>
    </dgm:pt>
    <dgm:pt modelId="{312388BE-7DE5-4000-BD0D-F1BC5104DEC0}" type="parTrans" cxnId="{F44F734D-91A9-4565-9C10-0ECA67DBF8B0}">
      <dgm:prSet/>
      <dgm:spPr/>
      <dgm:t>
        <a:bodyPr/>
        <a:lstStyle/>
        <a:p>
          <a:endParaRPr lang="ru-RU"/>
        </a:p>
      </dgm:t>
    </dgm:pt>
    <dgm:pt modelId="{3AEE14F7-68D4-47E7-815A-56BE1D557658}" type="sibTrans" cxnId="{F44F734D-91A9-4565-9C10-0ECA67DBF8B0}">
      <dgm:prSet/>
      <dgm:spPr/>
      <dgm:t>
        <a:bodyPr/>
        <a:lstStyle/>
        <a:p>
          <a:endParaRPr lang="ru-RU"/>
        </a:p>
      </dgm:t>
    </dgm:pt>
    <dgm:pt modelId="{706DCF98-36FC-4DAD-A826-02A613141848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условиям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 реализации ООП</a:t>
          </a:r>
        </a:p>
      </dgm:t>
    </dgm:pt>
    <dgm:pt modelId="{A56C7CC9-6929-4BEB-BEB7-0447E3D2EE50}" type="parTrans" cxnId="{ECDD3D65-F3FC-4615-8C48-B1A37FCAB9BA}">
      <dgm:prSet/>
      <dgm:spPr/>
      <dgm:t>
        <a:bodyPr/>
        <a:lstStyle/>
        <a:p>
          <a:endParaRPr lang="ru-RU"/>
        </a:p>
      </dgm:t>
    </dgm:pt>
    <dgm:pt modelId="{92400176-B7D6-4E44-9BB8-3772CEBD59BB}" type="sibTrans" cxnId="{ECDD3D65-F3FC-4615-8C48-B1A37FCAB9BA}">
      <dgm:prSet/>
      <dgm:spPr/>
      <dgm:t>
        <a:bodyPr/>
        <a:lstStyle/>
        <a:p>
          <a:endParaRPr lang="ru-RU"/>
        </a:p>
      </dgm:t>
    </dgm:pt>
    <dgm:pt modelId="{30462827-834C-4875-A194-910805796611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результатам</a:t>
          </a:r>
          <a:r>
            <a:rPr lang="ru-RU" sz="2000" b="0" i="1" dirty="0" smtClean="0">
              <a:latin typeface="Times New Roman" pitchFamily="18" charset="0"/>
              <a:cs typeface="Times New Roman" pitchFamily="18" charset="0"/>
            </a:rPr>
            <a:t> освоения ООП</a:t>
          </a:r>
        </a:p>
      </dgm:t>
    </dgm:pt>
    <dgm:pt modelId="{0A3E5FD5-4125-4B6C-82F4-A9F43DD6FD4F}" type="parTrans" cxnId="{FC09ABB7-CF1F-4248-964E-EB38FA4AC094}">
      <dgm:prSet/>
      <dgm:spPr/>
      <dgm:t>
        <a:bodyPr/>
        <a:lstStyle/>
        <a:p>
          <a:endParaRPr lang="ru-RU"/>
        </a:p>
      </dgm:t>
    </dgm:pt>
    <dgm:pt modelId="{FC94BE9B-2646-4C4C-9764-3D022815D24A}" type="sibTrans" cxnId="{FC09ABB7-CF1F-4248-964E-EB38FA4AC094}">
      <dgm:prSet/>
      <dgm:spPr/>
      <dgm:t>
        <a:bodyPr/>
        <a:lstStyle/>
        <a:p>
          <a:endParaRPr lang="ru-RU"/>
        </a:p>
      </dgm:t>
    </dgm:pt>
    <dgm:pt modelId="{7A4D286F-260D-4F69-921D-B5179A5B81A0}" type="pres">
      <dgm:prSet presAssocID="{443A3A4E-DFA6-47ED-AE42-DDBBFD4F5F96}" presName="compositeShape" presStyleCnt="0">
        <dgm:presLayoutVars>
          <dgm:dir/>
          <dgm:resizeHandles/>
        </dgm:presLayoutVars>
      </dgm:prSet>
      <dgm:spPr/>
    </dgm:pt>
    <dgm:pt modelId="{7100DFD8-6BC2-4FB7-B06F-E7D18DB03679}" type="pres">
      <dgm:prSet presAssocID="{443A3A4E-DFA6-47ED-AE42-DDBBFD4F5F96}" presName="pyramid" presStyleLbl="node1" presStyleIdx="0" presStyleCnt="1"/>
      <dgm:spPr/>
    </dgm:pt>
    <dgm:pt modelId="{7E1593D6-A95E-497F-9A9C-9ED8A25AFB96}" type="pres">
      <dgm:prSet presAssocID="{443A3A4E-DFA6-47ED-AE42-DDBBFD4F5F96}" presName="theList" presStyleCnt="0"/>
      <dgm:spPr/>
    </dgm:pt>
    <dgm:pt modelId="{1D9D72DB-1637-43F3-9ADB-7760D2F89CC0}" type="pres">
      <dgm:prSet presAssocID="{CC9A4D47-C306-4622-A8A0-6D0D24D668DD}" presName="aNode" presStyleLbl="fgAcc1" presStyleIdx="0" presStyleCnt="3" custScaleX="202948" custLinFactNeighborX="49716" custLinFactNeighborY="1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9832D-8E60-4154-BFA2-48C23E215D07}" type="pres">
      <dgm:prSet presAssocID="{CC9A4D47-C306-4622-A8A0-6D0D24D668DD}" presName="aSpace" presStyleCnt="0"/>
      <dgm:spPr/>
    </dgm:pt>
    <dgm:pt modelId="{03D170A0-462C-4B00-82B7-127D37F5D3A1}" type="pres">
      <dgm:prSet presAssocID="{706DCF98-36FC-4DAD-A826-02A613141848}" presName="aNode" presStyleLbl="fgAcc1" presStyleIdx="1" presStyleCnt="3" custScaleX="200184" custLinFactNeighborX="49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CC086-443B-4B35-A374-D3D225434FB0}" type="pres">
      <dgm:prSet presAssocID="{706DCF98-36FC-4DAD-A826-02A613141848}" presName="aSpace" presStyleCnt="0"/>
      <dgm:spPr/>
    </dgm:pt>
    <dgm:pt modelId="{53ED5C0B-83F8-4A77-9939-72CCFD17896D}" type="pres">
      <dgm:prSet presAssocID="{30462827-834C-4875-A194-910805796611}" presName="aNode" presStyleLbl="fgAcc1" presStyleIdx="2" presStyleCnt="3" custScaleX="202948" custLinFactNeighborX="49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74577-4232-497F-857A-BC0664A9B893}" type="pres">
      <dgm:prSet presAssocID="{30462827-834C-4875-A194-910805796611}" presName="aSpace" presStyleCnt="0"/>
      <dgm:spPr/>
    </dgm:pt>
  </dgm:ptLst>
  <dgm:cxnLst>
    <dgm:cxn modelId="{F44F734D-91A9-4565-9C10-0ECA67DBF8B0}" srcId="{443A3A4E-DFA6-47ED-AE42-DDBBFD4F5F96}" destId="{CC9A4D47-C306-4622-A8A0-6D0D24D668DD}" srcOrd="0" destOrd="0" parTransId="{312388BE-7DE5-4000-BD0D-F1BC5104DEC0}" sibTransId="{3AEE14F7-68D4-47E7-815A-56BE1D557658}"/>
    <dgm:cxn modelId="{ECDD3D65-F3FC-4615-8C48-B1A37FCAB9BA}" srcId="{443A3A4E-DFA6-47ED-AE42-DDBBFD4F5F96}" destId="{706DCF98-36FC-4DAD-A826-02A613141848}" srcOrd="1" destOrd="0" parTransId="{A56C7CC9-6929-4BEB-BEB7-0447E3D2EE50}" sibTransId="{92400176-B7D6-4E44-9BB8-3772CEBD59BB}"/>
    <dgm:cxn modelId="{61449254-B99E-445D-BE34-29A90EBCF188}" type="presOf" srcId="{706DCF98-36FC-4DAD-A826-02A613141848}" destId="{03D170A0-462C-4B00-82B7-127D37F5D3A1}" srcOrd="0" destOrd="0" presId="urn:microsoft.com/office/officeart/2005/8/layout/pyramid2"/>
    <dgm:cxn modelId="{FC09ABB7-CF1F-4248-964E-EB38FA4AC094}" srcId="{443A3A4E-DFA6-47ED-AE42-DDBBFD4F5F96}" destId="{30462827-834C-4875-A194-910805796611}" srcOrd="2" destOrd="0" parTransId="{0A3E5FD5-4125-4B6C-82F4-A9F43DD6FD4F}" sibTransId="{FC94BE9B-2646-4C4C-9764-3D022815D24A}"/>
    <dgm:cxn modelId="{5BDB4F10-4298-43E3-8F28-BAB6B230AB1F}" type="presOf" srcId="{CC9A4D47-C306-4622-A8A0-6D0D24D668DD}" destId="{1D9D72DB-1637-43F3-9ADB-7760D2F89CC0}" srcOrd="0" destOrd="0" presId="urn:microsoft.com/office/officeart/2005/8/layout/pyramid2"/>
    <dgm:cxn modelId="{2733619B-07E8-4A86-B8B8-D9283C68F588}" type="presOf" srcId="{30462827-834C-4875-A194-910805796611}" destId="{53ED5C0B-83F8-4A77-9939-72CCFD17896D}" srcOrd="0" destOrd="0" presId="urn:microsoft.com/office/officeart/2005/8/layout/pyramid2"/>
    <dgm:cxn modelId="{BB8278D1-032B-4CB5-A546-ADAFB0C3DCF2}" type="presOf" srcId="{443A3A4E-DFA6-47ED-AE42-DDBBFD4F5F96}" destId="{7A4D286F-260D-4F69-921D-B5179A5B81A0}" srcOrd="0" destOrd="0" presId="urn:microsoft.com/office/officeart/2005/8/layout/pyramid2"/>
    <dgm:cxn modelId="{FFF6EA58-36E6-49B2-AAE6-6F9F87829F5E}" type="presParOf" srcId="{7A4D286F-260D-4F69-921D-B5179A5B81A0}" destId="{7100DFD8-6BC2-4FB7-B06F-E7D18DB03679}" srcOrd="0" destOrd="0" presId="urn:microsoft.com/office/officeart/2005/8/layout/pyramid2"/>
    <dgm:cxn modelId="{9135C748-2F7B-483D-A245-0A9D3E537906}" type="presParOf" srcId="{7A4D286F-260D-4F69-921D-B5179A5B81A0}" destId="{7E1593D6-A95E-497F-9A9C-9ED8A25AFB96}" srcOrd="1" destOrd="0" presId="urn:microsoft.com/office/officeart/2005/8/layout/pyramid2"/>
    <dgm:cxn modelId="{8732530E-5319-4B29-B765-05B12F8F091E}" type="presParOf" srcId="{7E1593D6-A95E-497F-9A9C-9ED8A25AFB96}" destId="{1D9D72DB-1637-43F3-9ADB-7760D2F89CC0}" srcOrd="0" destOrd="0" presId="urn:microsoft.com/office/officeart/2005/8/layout/pyramid2"/>
    <dgm:cxn modelId="{6A800C1E-590D-4297-B922-D84EADCD6978}" type="presParOf" srcId="{7E1593D6-A95E-497F-9A9C-9ED8A25AFB96}" destId="{8D59832D-8E60-4154-BFA2-48C23E215D07}" srcOrd="1" destOrd="0" presId="urn:microsoft.com/office/officeart/2005/8/layout/pyramid2"/>
    <dgm:cxn modelId="{B5F0DBA8-B67D-4DCB-9D69-7C4E8C6FE813}" type="presParOf" srcId="{7E1593D6-A95E-497F-9A9C-9ED8A25AFB96}" destId="{03D170A0-462C-4B00-82B7-127D37F5D3A1}" srcOrd="2" destOrd="0" presId="urn:microsoft.com/office/officeart/2005/8/layout/pyramid2"/>
    <dgm:cxn modelId="{4A2FC6C7-EEC2-4420-AED9-16A768D4770E}" type="presParOf" srcId="{7E1593D6-A95E-497F-9A9C-9ED8A25AFB96}" destId="{3A2CC086-443B-4B35-A374-D3D225434FB0}" srcOrd="3" destOrd="0" presId="urn:microsoft.com/office/officeart/2005/8/layout/pyramid2"/>
    <dgm:cxn modelId="{3005F0E4-5A9E-4459-9AF4-125121C65068}" type="presParOf" srcId="{7E1593D6-A95E-497F-9A9C-9ED8A25AFB96}" destId="{53ED5C0B-83F8-4A77-9939-72CCFD17896D}" srcOrd="4" destOrd="0" presId="urn:microsoft.com/office/officeart/2005/8/layout/pyramid2"/>
    <dgm:cxn modelId="{B71638AD-8D95-4002-BCB5-BDF88B85736B}" type="presParOf" srcId="{7E1593D6-A95E-497F-9A9C-9ED8A25AFB96}" destId="{6A874577-4232-497F-857A-BC0664A9B89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217093-3E6E-453D-B80D-8B70D025BE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8F0732-7E7E-41F6-A4EA-4793BD8FFF69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Личностные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06EF58-C19B-4857-ADA2-128B8D742898}" type="parTrans" cxnId="{327770CF-66FA-44B0-A206-A52BE9529091}">
      <dgm:prSet/>
      <dgm:spPr/>
      <dgm:t>
        <a:bodyPr/>
        <a:lstStyle/>
        <a:p>
          <a:endParaRPr lang="ru-RU"/>
        </a:p>
      </dgm:t>
    </dgm:pt>
    <dgm:pt modelId="{E16E88A7-56AA-4082-B5A3-895A7FCB5C25}" type="sibTrans" cxnId="{327770CF-66FA-44B0-A206-A52BE9529091}">
      <dgm:prSet/>
      <dgm:spPr/>
      <dgm:t>
        <a:bodyPr/>
        <a:lstStyle/>
        <a:p>
          <a:endParaRPr lang="ru-RU"/>
        </a:p>
      </dgm:t>
    </dgm:pt>
    <dgm:pt modelId="{466CB292-7DCD-4B1D-8573-9ACF405D36DE}">
      <dgm:prSet phldrT="[Текст]" custT="1"/>
      <dgm:spPr/>
      <dgm:t>
        <a:bodyPr/>
        <a:lstStyle/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Самоопределение: </a:t>
          </a:r>
          <a:r>
            <a:rPr lang="ru-RU" sz="15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внутренняя позиция школьника; самоидентификация; самоуважение и самооценка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78D14F-4989-4BC4-93D7-4AD3837017D3}" type="parTrans" cxnId="{B54063FC-92FE-424D-A0C8-35727CBD8D9B}">
      <dgm:prSet/>
      <dgm:spPr/>
      <dgm:t>
        <a:bodyPr/>
        <a:lstStyle/>
        <a:p>
          <a:endParaRPr lang="ru-RU"/>
        </a:p>
      </dgm:t>
    </dgm:pt>
    <dgm:pt modelId="{DA31FDE7-11A8-4852-A07B-3A0FFF5076FB}" type="sibTrans" cxnId="{B54063FC-92FE-424D-A0C8-35727CBD8D9B}">
      <dgm:prSet/>
      <dgm:spPr/>
      <dgm:t>
        <a:bodyPr/>
        <a:lstStyle/>
        <a:p>
          <a:endParaRPr lang="ru-RU"/>
        </a:p>
      </dgm:t>
    </dgm:pt>
    <dgm:pt modelId="{E3466506-DCC0-4EB4-A8CF-001FD3DB2849}">
      <dgm:prSet phldrT="[Текст]" custT="1"/>
      <dgm:spPr/>
      <dgm:t>
        <a:bodyPr/>
        <a:lstStyle/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Смыслообразование: </a:t>
          </a:r>
          <a:r>
            <a:rPr lang="ru-RU" sz="15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мотивация (учебная, социальная); границы собственного знания и «незнания»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BF2F1B-630C-4EB6-8DDD-A4C23DE3F71F}" type="parTrans" cxnId="{E9C4AFBC-879F-4DD8-90CB-BF6FAC2F7348}">
      <dgm:prSet/>
      <dgm:spPr/>
      <dgm:t>
        <a:bodyPr/>
        <a:lstStyle/>
        <a:p>
          <a:endParaRPr lang="ru-RU"/>
        </a:p>
      </dgm:t>
    </dgm:pt>
    <dgm:pt modelId="{3DFE6734-EA72-4251-8FBE-5E9E1E95C738}" type="sibTrans" cxnId="{E9C4AFBC-879F-4DD8-90CB-BF6FAC2F7348}">
      <dgm:prSet/>
      <dgm:spPr/>
      <dgm:t>
        <a:bodyPr/>
        <a:lstStyle/>
        <a:p>
          <a:endParaRPr lang="ru-RU"/>
        </a:p>
      </dgm:t>
    </dgm:pt>
    <dgm:pt modelId="{50060241-8802-4DF1-81B9-B74DBFABC4D7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Ценностная и морально-этическая ориентация: </a:t>
          </a:r>
          <a:r>
            <a:rPr lang="ru-RU" sz="15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к решению моральных проблем на основе децентрации</a:t>
          </a:r>
          <a:endParaRPr lang="ru-RU" sz="1500" b="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676D44-2462-4DCA-87BD-DD7B7646F165}" type="parTrans" cxnId="{C2DF8100-B892-4ADC-A5B8-AB11C12257D9}">
      <dgm:prSet/>
      <dgm:spPr/>
      <dgm:t>
        <a:bodyPr/>
        <a:lstStyle/>
        <a:p>
          <a:endParaRPr lang="ru-RU"/>
        </a:p>
      </dgm:t>
    </dgm:pt>
    <dgm:pt modelId="{E6FED00B-69B4-491B-9A52-79E0C405CC3E}" type="sibTrans" cxnId="{C2DF8100-B892-4ADC-A5B8-AB11C12257D9}">
      <dgm:prSet/>
      <dgm:spPr/>
      <dgm:t>
        <a:bodyPr/>
        <a:lstStyle/>
        <a:p>
          <a:endParaRPr lang="ru-RU"/>
        </a:p>
      </dgm:t>
    </dgm:pt>
    <dgm:pt modelId="{70365176-4085-46DE-8192-24FB2EA21F7F}" type="pres">
      <dgm:prSet presAssocID="{FD217093-3E6E-453D-B80D-8B70D025BE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0F2A77-16F2-43C2-BB51-9A7931DF3650}" type="pres">
      <dgm:prSet presAssocID="{C08F0732-7E7E-41F6-A4EA-4793BD8FFF69}" presName="hierRoot1" presStyleCnt="0"/>
      <dgm:spPr/>
    </dgm:pt>
    <dgm:pt modelId="{64E9CF60-41C1-4FCE-9CF4-E595F7E452C5}" type="pres">
      <dgm:prSet presAssocID="{C08F0732-7E7E-41F6-A4EA-4793BD8FFF69}" presName="composite" presStyleCnt="0"/>
      <dgm:spPr/>
    </dgm:pt>
    <dgm:pt modelId="{2C5FE179-9899-4FCC-9BD3-2E2E7663F53A}" type="pres">
      <dgm:prSet presAssocID="{C08F0732-7E7E-41F6-A4EA-4793BD8FFF69}" presName="background" presStyleLbl="node0" presStyleIdx="0" presStyleCnt="1"/>
      <dgm:spPr/>
    </dgm:pt>
    <dgm:pt modelId="{92C646DD-CE8A-4AC5-BD18-BA212D3D3543}" type="pres">
      <dgm:prSet presAssocID="{C08F0732-7E7E-41F6-A4EA-4793BD8FFF69}" presName="text" presStyleLbl="fgAcc0" presStyleIdx="0" presStyleCnt="1" custScaleY="466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DAEDA9-87E1-4868-A389-52B9E4E9B852}" type="pres">
      <dgm:prSet presAssocID="{C08F0732-7E7E-41F6-A4EA-4793BD8FFF69}" presName="hierChild2" presStyleCnt="0"/>
      <dgm:spPr/>
    </dgm:pt>
    <dgm:pt modelId="{9C7A1B9E-BB12-4DF4-9F59-E5FA160989C8}" type="pres">
      <dgm:prSet presAssocID="{D878D14F-4989-4BC4-93D7-4AD3837017D3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4886C38-A4D9-4A8F-98FC-E9B2FDB13B20}" type="pres">
      <dgm:prSet presAssocID="{466CB292-7DCD-4B1D-8573-9ACF405D36DE}" presName="hierRoot2" presStyleCnt="0"/>
      <dgm:spPr/>
    </dgm:pt>
    <dgm:pt modelId="{485866B5-C684-4AE6-A7AF-B9DA50888A73}" type="pres">
      <dgm:prSet presAssocID="{466CB292-7DCD-4B1D-8573-9ACF405D36DE}" presName="composite2" presStyleCnt="0"/>
      <dgm:spPr/>
    </dgm:pt>
    <dgm:pt modelId="{C5E8E112-112C-45CF-A64B-55BE57A9DBB4}" type="pres">
      <dgm:prSet presAssocID="{466CB292-7DCD-4B1D-8573-9ACF405D36DE}" presName="background2" presStyleLbl="node2" presStyleIdx="0" presStyleCnt="3"/>
      <dgm:spPr/>
    </dgm:pt>
    <dgm:pt modelId="{2176D365-C7CA-40AE-8D94-49C4F155661E}" type="pres">
      <dgm:prSet presAssocID="{466CB292-7DCD-4B1D-8573-9ACF405D36DE}" presName="text2" presStyleLbl="fgAcc2" presStyleIdx="0" presStyleCnt="3" custScaleX="105475" custScaleY="1575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27F861-9CA0-4E20-89CB-7ABA8B4D86A5}" type="pres">
      <dgm:prSet presAssocID="{466CB292-7DCD-4B1D-8573-9ACF405D36DE}" presName="hierChild3" presStyleCnt="0"/>
      <dgm:spPr/>
    </dgm:pt>
    <dgm:pt modelId="{7C5957A4-C0F0-4ED3-BCB2-A7CFF9B07937}" type="pres">
      <dgm:prSet presAssocID="{04BF2F1B-630C-4EB6-8DDD-A4C23DE3F71F}" presName="Name10" presStyleLbl="parChTrans1D2" presStyleIdx="1" presStyleCnt="3"/>
      <dgm:spPr/>
      <dgm:t>
        <a:bodyPr/>
        <a:lstStyle/>
        <a:p>
          <a:endParaRPr lang="ru-RU"/>
        </a:p>
      </dgm:t>
    </dgm:pt>
    <dgm:pt modelId="{8A2B0AB6-9C63-4AE2-8599-ED5CD2224EC4}" type="pres">
      <dgm:prSet presAssocID="{E3466506-DCC0-4EB4-A8CF-001FD3DB2849}" presName="hierRoot2" presStyleCnt="0"/>
      <dgm:spPr/>
    </dgm:pt>
    <dgm:pt modelId="{89E42CD2-02B6-47F5-92C8-D9FF53E0F3F3}" type="pres">
      <dgm:prSet presAssocID="{E3466506-DCC0-4EB4-A8CF-001FD3DB2849}" presName="composite2" presStyleCnt="0"/>
      <dgm:spPr/>
    </dgm:pt>
    <dgm:pt modelId="{873B9648-7006-4DD1-A992-75C71EB7B9FF}" type="pres">
      <dgm:prSet presAssocID="{E3466506-DCC0-4EB4-A8CF-001FD3DB2849}" presName="background2" presStyleLbl="node2" presStyleIdx="1" presStyleCnt="3"/>
      <dgm:spPr/>
    </dgm:pt>
    <dgm:pt modelId="{D691398C-8570-4A09-8117-2F52A2903B08}" type="pres">
      <dgm:prSet presAssocID="{E3466506-DCC0-4EB4-A8CF-001FD3DB2849}" presName="text2" presStyleLbl="fgAcc2" presStyleIdx="1" presStyleCnt="3" custScaleX="97584" custScaleY="1586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DCA881-1605-4B64-AB83-21DB2479F206}" type="pres">
      <dgm:prSet presAssocID="{E3466506-DCC0-4EB4-A8CF-001FD3DB2849}" presName="hierChild3" presStyleCnt="0"/>
      <dgm:spPr/>
    </dgm:pt>
    <dgm:pt modelId="{6D4FB29A-2DE4-43EF-8DA6-0508E6F9FA03}" type="pres">
      <dgm:prSet presAssocID="{EB676D44-2462-4DCA-87BD-DD7B7646F165}" presName="Name10" presStyleLbl="parChTrans1D2" presStyleIdx="2" presStyleCnt="3"/>
      <dgm:spPr/>
      <dgm:t>
        <a:bodyPr/>
        <a:lstStyle/>
        <a:p>
          <a:endParaRPr lang="ru-RU"/>
        </a:p>
      </dgm:t>
    </dgm:pt>
    <dgm:pt modelId="{B29F4CE0-EC53-4BC3-B3AD-D84D0E72EC51}" type="pres">
      <dgm:prSet presAssocID="{50060241-8802-4DF1-81B9-B74DBFABC4D7}" presName="hierRoot2" presStyleCnt="0"/>
      <dgm:spPr/>
    </dgm:pt>
    <dgm:pt modelId="{93F9EA90-C9FB-48C4-B86B-0CED094434A9}" type="pres">
      <dgm:prSet presAssocID="{50060241-8802-4DF1-81B9-B74DBFABC4D7}" presName="composite2" presStyleCnt="0"/>
      <dgm:spPr/>
    </dgm:pt>
    <dgm:pt modelId="{350A78D1-3AC7-432B-97C7-B5CC9C873591}" type="pres">
      <dgm:prSet presAssocID="{50060241-8802-4DF1-81B9-B74DBFABC4D7}" presName="background2" presStyleLbl="node2" presStyleIdx="2" presStyleCnt="3"/>
      <dgm:spPr/>
    </dgm:pt>
    <dgm:pt modelId="{EF73A37B-F44F-4983-A72A-C1C6081816D4}" type="pres">
      <dgm:prSet presAssocID="{50060241-8802-4DF1-81B9-B74DBFABC4D7}" presName="text2" presStyleLbl="fgAcc2" presStyleIdx="2" presStyleCnt="3" custScaleY="1575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3EDF7-6254-44EF-92D5-E5F17D8291A4}" type="pres">
      <dgm:prSet presAssocID="{50060241-8802-4DF1-81B9-B74DBFABC4D7}" presName="hierChild3" presStyleCnt="0"/>
      <dgm:spPr/>
    </dgm:pt>
  </dgm:ptLst>
  <dgm:cxnLst>
    <dgm:cxn modelId="{327770CF-66FA-44B0-A206-A52BE9529091}" srcId="{FD217093-3E6E-453D-B80D-8B70D025BE28}" destId="{C08F0732-7E7E-41F6-A4EA-4793BD8FFF69}" srcOrd="0" destOrd="0" parTransId="{E606EF58-C19B-4857-ADA2-128B8D742898}" sibTransId="{E16E88A7-56AA-4082-B5A3-895A7FCB5C25}"/>
    <dgm:cxn modelId="{BC1060FD-3BEE-455F-AAA2-FBBCA09CFB05}" type="presOf" srcId="{D878D14F-4989-4BC4-93D7-4AD3837017D3}" destId="{9C7A1B9E-BB12-4DF4-9F59-E5FA160989C8}" srcOrd="0" destOrd="0" presId="urn:microsoft.com/office/officeart/2005/8/layout/hierarchy1"/>
    <dgm:cxn modelId="{89DAB1E6-347A-4772-B3A4-B75CA10ADB48}" type="presOf" srcId="{04BF2F1B-630C-4EB6-8DDD-A4C23DE3F71F}" destId="{7C5957A4-C0F0-4ED3-BCB2-A7CFF9B07937}" srcOrd="0" destOrd="0" presId="urn:microsoft.com/office/officeart/2005/8/layout/hierarchy1"/>
    <dgm:cxn modelId="{B54063FC-92FE-424D-A0C8-35727CBD8D9B}" srcId="{C08F0732-7E7E-41F6-A4EA-4793BD8FFF69}" destId="{466CB292-7DCD-4B1D-8573-9ACF405D36DE}" srcOrd="0" destOrd="0" parTransId="{D878D14F-4989-4BC4-93D7-4AD3837017D3}" sibTransId="{DA31FDE7-11A8-4852-A07B-3A0FFF5076FB}"/>
    <dgm:cxn modelId="{E5F55D80-5237-493D-8A82-3FE2349456E8}" type="presOf" srcId="{50060241-8802-4DF1-81B9-B74DBFABC4D7}" destId="{EF73A37B-F44F-4983-A72A-C1C6081816D4}" srcOrd="0" destOrd="0" presId="urn:microsoft.com/office/officeart/2005/8/layout/hierarchy1"/>
    <dgm:cxn modelId="{C2DF8100-B892-4ADC-A5B8-AB11C12257D9}" srcId="{C08F0732-7E7E-41F6-A4EA-4793BD8FFF69}" destId="{50060241-8802-4DF1-81B9-B74DBFABC4D7}" srcOrd="2" destOrd="0" parTransId="{EB676D44-2462-4DCA-87BD-DD7B7646F165}" sibTransId="{E6FED00B-69B4-491B-9A52-79E0C405CC3E}"/>
    <dgm:cxn modelId="{7068236C-61D1-47EC-B10C-CE68B912BCDE}" type="presOf" srcId="{C08F0732-7E7E-41F6-A4EA-4793BD8FFF69}" destId="{92C646DD-CE8A-4AC5-BD18-BA212D3D3543}" srcOrd="0" destOrd="0" presId="urn:microsoft.com/office/officeart/2005/8/layout/hierarchy1"/>
    <dgm:cxn modelId="{E9C4AFBC-879F-4DD8-90CB-BF6FAC2F7348}" srcId="{C08F0732-7E7E-41F6-A4EA-4793BD8FFF69}" destId="{E3466506-DCC0-4EB4-A8CF-001FD3DB2849}" srcOrd="1" destOrd="0" parTransId="{04BF2F1B-630C-4EB6-8DDD-A4C23DE3F71F}" sibTransId="{3DFE6734-EA72-4251-8FBE-5E9E1E95C738}"/>
    <dgm:cxn modelId="{FCADAA0A-9C95-4B4D-A94D-3AD5BCBEEB25}" type="presOf" srcId="{FD217093-3E6E-453D-B80D-8B70D025BE28}" destId="{70365176-4085-46DE-8192-24FB2EA21F7F}" srcOrd="0" destOrd="0" presId="urn:microsoft.com/office/officeart/2005/8/layout/hierarchy1"/>
    <dgm:cxn modelId="{45FAFB0D-3555-4CD9-805E-C96931DAF6E2}" type="presOf" srcId="{466CB292-7DCD-4B1D-8573-9ACF405D36DE}" destId="{2176D365-C7CA-40AE-8D94-49C4F155661E}" srcOrd="0" destOrd="0" presId="urn:microsoft.com/office/officeart/2005/8/layout/hierarchy1"/>
    <dgm:cxn modelId="{61E5F08D-2EC0-4EEC-BB0B-3E70CC7CBB5F}" type="presOf" srcId="{EB676D44-2462-4DCA-87BD-DD7B7646F165}" destId="{6D4FB29A-2DE4-43EF-8DA6-0508E6F9FA03}" srcOrd="0" destOrd="0" presId="urn:microsoft.com/office/officeart/2005/8/layout/hierarchy1"/>
    <dgm:cxn modelId="{0C10E4A7-6842-4E64-8773-CDF42479C84D}" type="presOf" srcId="{E3466506-DCC0-4EB4-A8CF-001FD3DB2849}" destId="{D691398C-8570-4A09-8117-2F52A2903B08}" srcOrd="0" destOrd="0" presId="urn:microsoft.com/office/officeart/2005/8/layout/hierarchy1"/>
    <dgm:cxn modelId="{C9EAE916-5BE1-439A-B235-7008DA4737B8}" type="presParOf" srcId="{70365176-4085-46DE-8192-24FB2EA21F7F}" destId="{D50F2A77-16F2-43C2-BB51-9A7931DF3650}" srcOrd="0" destOrd="0" presId="urn:microsoft.com/office/officeart/2005/8/layout/hierarchy1"/>
    <dgm:cxn modelId="{8E00212D-328D-473D-BFAE-C9FA77C70AC6}" type="presParOf" srcId="{D50F2A77-16F2-43C2-BB51-9A7931DF3650}" destId="{64E9CF60-41C1-4FCE-9CF4-E595F7E452C5}" srcOrd="0" destOrd="0" presId="urn:microsoft.com/office/officeart/2005/8/layout/hierarchy1"/>
    <dgm:cxn modelId="{FE19FC95-2871-45EA-8881-6A73E6529D66}" type="presParOf" srcId="{64E9CF60-41C1-4FCE-9CF4-E595F7E452C5}" destId="{2C5FE179-9899-4FCC-9BD3-2E2E7663F53A}" srcOrd="0" destOrd="0" presId="urn:microsoft.com/office/officeart/2005/8/layout/hierarchy1"/>
    <dgm:cxn modelId="{46B74394-6509-4BE7-9AF1-B70D8B35554F}" type="presParOf" srcId="{64E9CF60-41C1-4FCE-9CF4-E595F7E452C5}" destId="{92C646DD-CE8A-4AC5-BD18-BA212D3D3543}" srcOrd="1" destOrd="0" presId="urn:microsoft.com/office/officeart/2005/8/layout/hierarchy1"/>
    <dgm:cxn modelId="{66466CD2-905B-41CC-9169-05450A846577}" type="presParOf" srcId="{D50F2A77-16F2-43C2-BB51-9A7931DF3650}" destId="{BDDAEDA9-87E1-4868-A389-52B9E4E9B852}" srcOrd="1" destOrd="0" presId="urn:microsoft.com/office/officeart/2005/8/layout/hierarchy1"/>
    <dgm:cxn modelId="{A5030AC5-32D0-4357-A268-78270DE5FD34}" type="presParOf" srcId="{BDDAEDA9-87E1-4868-A389-52B9E4E9B852}" destId="{9C7A1B9E-BB12-4DF4-9F59-E5FA160989C8}" srcOrd="0" destOrd="0" presId="urn:microsoft.com/office/officeart/2005/8/layout/hierarchy1"/>
    <dgm:cxn modelId="{5838B78B-D4BF-4415-9AA7-339697176126}" type="presParOf" srcId="{BDDAEDA9-87E1-4868-A389-52B9E4E9B852}" destId="{04886C38-A4D9-4A8F-98FC-E9B2FDB13B20}" srcOrd="1" destOrd="0" presId="urn:microsoft.com/office/officeart/2005/8/layout/hierarchy1"/>
    <dgm:cxn modelId="{CB476213-5EC3-4D6D-A2CA-99435C80D72B}" type="presParOf" srcId="{04886C38-A4D9-4A8F-98FC-E9B2FDB13B20}" destId="{485866B5-C684-4AE6-A7AF-B9DA50888A73}" srcOrd="0" destOrd="0" presId="urn:microsoft.com/office/officeart/2005/8/layout/hierarchy1"/>
    <dgm:cxn modelId="{3A1B9A0C-8C46-4737-936C-6A99F529D917}" type="presParOf" srcId="{485866B5-C684-4AE6-A7AF-B9DA50888A73}" destId="{C5E8E112-112C-45CF-A64B-55BE57A9DBB4}" srcOrd="0" destOrd="0" presId="urn:microsoft.com/office/officeart/2005/8/layout/hierarchy1"/>
    <dgm:cxn modelId="{9A670FF9-C2E9-4851-A247-24DE81B4AAB8}" type="presParOf" srcId="{485866B5-C684-4AE6-A7AF-B9DA50888A73}" destId="{2176D365-C7CA-40AE-8D94-49C4F155661E}" srcOrd="1" destOrd="0" presId="urn:microsoft.com/office/officeart/2005/8/layout/hierarchy1"/>
    <dgm:cxn modelId="{AA2DBD1D-DF0B-4C88-B9CB-1DD61BF4EBB6}" type="presParOf" srcId="{04886C38-A4D9-4A8F-98FC-E9B2FDB13B20}" destId="{6F27F861-9CA0-4E20-89CB-7ABA8B4D86A5}" srcOrd="1" destOrd="0" presId="urn:microsoft.com/office/officeart/2005/8/layout/hierarchy1"/>
    <dgm:cxn modelId="{B6F0362A-4374-4B72-B23A-E6CBCD6351B8}" type="presParOf" srcId="{BDDAEDA9-87E1-4868-A389-52B9E4E9B852}" destId="{7C5957A4-C0F0-4ED3-BCB2-A7CFF9B07937}" srcOrd="2" destOrd="0" presId="urn:microsoft.com/office/officeart/2005/8/layout/hierarchy1"/>
    <dgm:cxn modelId="{B2BFFDDB-F0BC-4F1C-BC56-2B7EA205492A}" type="presParOf" srcId="{BDDAEDA9-87E1-4868-A389-52B9E4E9B852}" destId="{8A2B0AB6-9C63-4AE2-8599-ED5CD2224EC4}" srcOrd="3" destOrd="0" presId="urn:microsoft.com/office/officeart/2005/8/layout/hierarchy1"/>
    <dgm:cxn modelId="{95AC251B-CEEA-43EE-9EBE-52B3B8C74454}" type="presParOf" srcId="{8A2B0AB6-9C63-4AE2-8599-ED5CD2224EC4}" destId="{89E42CD2-02B6-47F5-92C8-D9FF53E0F3F3}" srcOrd="0" destOrd="0" presId="urn:microsoft.com/office/officeart/2005/8/layout/hierarchy1"/>
    <dgm:cxn modelId="{34612564-CB82-4A90-B7CF-52B01A856665}" type="presParOf" srcId="{89E42CD2-02B6-47F5-92C8-D9FF53E0F3F3}" destId="{873B9648-7006-4DD1-A992-75C71EB7B9FF}" srcOrd="0" destOrd="0" presId="urn:microsoft.com/office/officeart/2005/8/layout/hierarchy1"/>
    <dgm:cxn modelId="{2FEF57A8-9870-469E-A7EE-61BC0E0A420A}" type="presParOf" srcId="{89E42CD2-02B6-47F5-92C8-D9FF53E0F3F3}" destId="{D691398C-8570-4A09-8117-2F52A2903B08}" srcOrd="1" destOrd="0" presId="urn:microsoft.com/office/officeart/2005/8/layout/hierarchy1"/>
    <dgm:cxn modelId="{FA12E1A2-3A7F-4093-AA43-435179D5D5CD}" type="presParOf" srcId="{8A2B0AB6-9C63-4AE2-8599-ED5CD2224EC4}" destId="{06DCA881-1605-4B64-AB83-21DB2479F206}" srcOrd="1" destOrd="0" presId="urn:microsoft.com/office/officeart/2005/8/layout/hierarchy1"/>
    <dgm:cxn modelId="{70B76475-BCA3-4108-81E2-8AAFF485CD16}" type="presParOf" srcId="{BDDAEDA9-87E1-4868-A389-52B9E4E9B852}" destId="{6D4FB29A-2DE4-43EF-8DA6-0508E6F9FA03}" srcOrd="4" destOrd="0" presId="urn:microsoft.com/office/officeart/2005/8/layout/hierarchy1"/>
    <dgm:cxn modelId="{116B3006-8EB5-4BF0-92E0-F32042BD4027}" type="presParOf" srcId="{BDDAEDA9-87E1-4868-A389-52B9E4E9B852}" destId="{B29F4CE0-EC53-4BC3-B3AD-D84D0E72EC51}" srcOrd="5" destOrd="0" presId="urn:microsoft.com/office/officeart/2005/8/layout/hierarchy1"/>
    <dgm:cxn modelId="{E19E01AA-1783-4638-93F4-E7EB903F1224}" type="presParOf" srcId="{B29F4CE0-EC53-4BC3-B3AD-D84D0E72EC51}" destId="{93F9EA90-C9FB-48C4-B86B-0CED094434A9}" srcOrd="0" destOrd="0" presId="urn:microsoft.com/office/officeart/2005/8/layout/hierarchy1"/>
    <dgm:cxn modelId="{B81672BF-036B-4511-BD8B-4A8F49367400}" type="presParOf" srcId="{93F9EA90-C9FB-48C4-B86B-0CED094434A9}" destId="{350A78D1-3AC7-432B-97C7-B5CC9C873591}" srcOrd="0" destOrd="0" presId="urn:microsoft.com/office/officeart/2005/8/layout/hierarchy1"/>
    <dgm:cxn modelId="{7FD1BA33-7C4A-4F99-8D95-2C9910B44769}" type="presParOf" srcId="{93F9EA90-C9FB-48C4-B86B-0CED094434A9}" destId="{EF73A37B-F44F-4983-A72A-C1C6081816D4}" srcOrd="1" destOrd="0" presId="urn:microsoft.com/office/officeart/2005/8/layout/hierarchy1"/>
    <dgm:cxn modelId="{EF5E2876-9BA1-46D2-890E-4F3B465E8B41}" type="presParOf" srcId="{B29F4CE0-EC53-4BC3-B3AD-D84D0E72EC51}" destId="{3053EDF7-6254-44EF-92D5-E5F17D8291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86974C-22CA-436C-AB41-24F1171BBC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784F2E-A116-44C5-869D-9D0EA64A1E93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Метапредметные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3F545-833F-4AA7-8975-B962E1652839}" type="parTrans" cxnId="{667D1DC1-878F-4E6B-BB6E-7AD5D91B4AA8}">
      <dgm:prSet/>
      <dgm:spPr/>
      <dgm:t>
        <a:bodyPr/>
        <a:lstStyle/>
        <a:p>
          <a:endParaRPr lang="ru-RU"/>
        </a:p>
      </dgm:t>
    </dgm:pt>
    <dgm:pt modelId="{E1A5D82F-8813-4EF7-9BCC-2E71759406FB}" type="sibTrans" cxnId="{667D1DC1-878F-4E6B-BB6E-7AD5D91B4AA8}">
      <dgm:prSet/>
      <dgm:spPr/>
      <dgm:t>
        <a:bodyPr/>
        <a:lstStyle/>
        <a:p>
          <a:endParaRPr lang="ru-RU"/>
        </a:p>
      </dgm:t>
    </dgm:pt>
    <dgm:pt modelId="{0E30A2AE-B7F4-40B0-ADDC-8737D8A6260A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Познавательные УУД: 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информацией; работа с учебными моделями; использование знаково-символических средств, общих схем решения; выполнение логических операций сравнения, анализа, обобщения, классификации, установления аналогий, подведения под понятие</a:t>
          </a:r>
          <a:endParaRPr lang="ru-RU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A3CE44-CEFE-4782-8E33-4DB29B503E23}" type="parTrans" cxnId="{75840032-EEA4-43A7-B9BC-CC9F361935DF}">
      <dgm:prSet/>
      <dgm:spPr/>
      <dgm:t>
        <a:bodyPr/>
        <a:lstStyle/>
        <a:p>
          <a:endParaRPr lang="ru-RU"/>
        </a:p>
      </dgm:t>
    </dgm:pt>
    <dgm:pt modelId="{E0816077-B173-44F9-9D17-CF0AEC0EB37C}" type="sibTrans" cxnId="{75840032-EEA4-43A7-B9BC-CC9F361935DF}">
      <dgm:prSet/>
      <dgm:spPr/>
      <dgm:t>
        <a:bodyPr/>
        <a:lstStyle/>
        <a:p>
          <a:endParaRPr lang="ru-RU"/>
        </a:p>
      </dgm:t>
    </dgm:pt>
    <dgm:pt modelId="{3022644F-AEBE-4409-841D-311BDF2C5B9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Коммуникативные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УУД: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речевая деятельность; навыки сотрудничества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6C97C9-78C5-4300-82BC-45AA69AD6CFD}" type="parTrans" cxnId="{9702328F-C047-4121-96FA-4E7A6ACBB021}">
      <dgm:prSet/>
      <dgm:spPr/>
      <dgm:t>
        <a:bodyPr/>
        <a:lstStyle/>
        <a:p>
          <a:endParaRPr lang="ru-RU"/>
        </a:p>
      </dgm:t>
    </dgm:pt>
    <dgm:pt modelId="{324F5C92-12F2-4ECC-9C0E-AA57FDD050AE}" type="sibTrans" cxnId="{9702328F-C047-4121-96FA-4E7A6ACBB021}">
      <dgm:prSet/>
      <dgm:spPr/>
      <dgm:t>
        <a:bodyPr/>
        <a:lstStyle/>
        <a:p>
          <a:endParaRPr lang="ru-RU"/>
        </a:p>
      </dgm:t>
    </dgm:pt>
    <dgm:pt modelId="{80306777-0BD8-4DEB-94F7-433356FDBE8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Регулятивные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УУД:</a:t>
          </a:r>
          <a:r>
            <a:rPr lang="ru-RU" dirty="0" smtClean="0"/>
            <a:t/>
          </a:r>
          <a:br>
            <a:rPr lang="ru-RU" dirty="0" smtClean="0"/>
          </a:b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своей деятельностью; контроль и коррекция; инициативность и самостоятельность</a:t>
          </a:r>
          <a:endParaRPr lang="ru-RU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089218-2891-4B44-9955-A53022FBF3F7}" type="parTrans" cxnId="{5D46A4AF-7B90-45D8-B07A-E87FE7016342}">
      <dgm:prSet/>
      <dgm:spPr/>
      <dgm:t>
        <a:bodyPr/>
        <a:lstStyle/>
        <a:p>
          <a:endParaRPr lang="ru-RU"/>
        </a:p>
      </dgm:t>
    </dgm:pt>
    <dgm:pt modelId="{FADB1509-CB4B-4AC7-80E6-A1CDFEE9876D}" type="sibTrans" cxnId="{5D46A4AF-7B90-45D8-B07A-E87FE7016342}">
      <dgm:prSet/>
      <dgm:spPr/>
      <dgm:t>
        <a:bodyPr/>
        <a:lstStyle/>
        <a:p>
          <a:endParaRPr lang="ru-RU"/>
        </a:p>
      </dgm:t>
    </dgm:pt>
    <dgm:pt modelId="{4894089D-63E6-4EB0-ADA2-5C3FF8E241D2}" type="pres">
      <dgm:prSet presAssocID="{4686974C-22CA-436C-AB41-24F1171BBC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D1ADE5-8027-46DC-9422-5AD20F4D08B7}" type="pres">
      <dgm:prSet presAssocID="{31784F2E-A116-44C5-869D-9D0EA64A1E93}" presName="hierRoot1" presStyleCnt="0"/>
      <dgm:spPr/>
    </dgm:pt>
    <dgm:pt modelId="{35E6A3EE-4D61-4134-8AED-89DB6A20FC51}" type="pres">
      <dgm:prSet presAssocID="{31784F2E-A116-44C5-869D-9D0EA64A1E93}" presName="composite" presStyleCnt="0"/>
      <dgm:spPr/>
    </dgm:pt>
    <dgm:pt modelId="{5E48FD0A-1D8E-4BF7-96A9-9E3388E7DDC7}" type="pres">
      <dgm:prSet presAssocID="{31784F2E-A116-44C5-869D-9D0EA64A1E93}" presName="background" presStyleLbl="node0" presStyleIdx="0" presStyleCnt="1"/>
      <dgm:spPr/>
    </dgm:pt>
    <dgm:pt modelId="{38C7FA77-92EB-4DEF-8348-B789210C5116}" type="pres">
      <dgm:prSet presAssocID="{31784F2E-A116-44C5-869D-9D0EA64A1E93}" presName="text" presStyleLbl="fgAcc0" presStyleIdx="0" presStyleCnt="1" custScaleY="358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1D077E-9249-444F-A874-7372ADAF1AAC}" type="pres">
      <dgm:prSet presAssocID="{31784F2E-A116-44C5-869D-9D0EA64A1E93}" presName="hierChild2" presStyleCnt="0"/>
      <dgm:spPr/>
    </dgm:pt>
    <dgm:pt modelId="{A6D2DCF0-43C9-47FB-8CD2-71354BA81B66}" type="pres">
      <dgm:prSet presAssocID="{9CA3CE44-CEFE-4782-8E33-4DB29B503E23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B8CB8AA-C683-484A-BACC-7F89961589EA}" type="pres">
      <dgm:prSet presAssocID="{0E30A2AE-B7F4-40B0-ADDC-8737D8A6260A}" presName="hierRoot2" presStyleCnt="0"/>
      <dgm:spPr/>
    </dgm:pt>
    <dgm:pt modelId="{3A439850-2BFB-4858-8670-847C83742107}" type="pres">
      <dgm:prSet presAssocID="{0E30A2AE-B7F4-40B0-ADDC-8737D8A6260A}" presName="composite2" presStyleCnt="0"/>
      <dgm:spPr/>
    </dgm:pt>
    <dgm:pt modelId="{E709C034-3002-4D43-8360-3AB73EEA829D}" type="pres">
      <dgm:prSet presAssocID="{0E30A2AE-B7F4-40B0-ADDC-8737D8A6260A}" presName="background2" presStyleLbl="node2" presStyleIdx="0" presStyleCnt="3"/>
      <dgm:spPr/>
    </dgm:pt>
    <dgm:pt modelId="{C099D243-68E8-4226-922A-01DC70BBF947}" type="pres">
      <dgm:prSet presAssocID="{0E30A2AE-B7F4-40B0-ADDC-8737D8A6260A}" presName="text2" presStyleLbl="fgAcc2" presStyleIdx="0" presStyleCnt="3" custScaleY="225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BF1917-F7C4-48C5-9997-C5391C4D241D}" type="pres">
      <dgm:prSet presAssocID="{0E30A2AE-B7F4-40B0-ADDC-8737D8A6260A}" presName="hierChild3" presStyleCnt="0"/>
      <dgm:spPr/>
    </dgm:pt>
    <dgm:pt modelId="{FD6A50C7-696E-45AD-830B-AD666775DB63}" type="pres">
      <dgm:prSet presAssocID="{556C97C9-78C5-4300-82BC-45AA69AD6CFD}" presName="Name10" presStyleLbl="parChTrans1D2" presStyleIdx="1" presStyleCnt="3"/>
      <dgm:spPr/>
      <dgm:t>
        <a:bodyPr/>
        <a:lstStyle/>
        <a:p>
          <a:endParaRPr lang="ru-RU"/>
        </a:p>
      </dgm:t>
    </dgm:pt>
    <dgm:pt modelId="{8B5C573F-EBFA-4D51-9552-36125E53D3A9}" type="pres">
      <dgm:prSet presAssocID="{3022644F-AEBE-4409-841D-311BDF2C5B9D}" presName="hierRoot2" presStyleCnt="0"/>
      <dgm:spPr/>
    </dgm:pt>
    <dgm:pt modelId="{92373E9C-1977-4938-B694-B97A3D7C6D20}" type="pres">
      <dgm:prSet presAssocID="{3022644F-AEBE-4409-841D-311BDF2C5B9D}" presName="composite2" presStyleCnt="0"/>
      <dgm:spPr/>
    </dgm:pt>
    <dgm:pt modelId="{82937767-83B8-40BE-B941-2CF42BF87A36}" type="pres">
      <dgm:prSet presAssocID="{3022644F-AEBE-4409-841D-311BDF2C5B9D}" presName="background2" presStyleLbl="node2" presStyleIdx="1" presStyleCnt="3"/>
      <dgm:spPr/>
    </dgm:pt>
    <dgm:pt modelId="{8E01FAAD-15D2-4D53-9782-82424D014764}" type="pres">
      <dgm:prSet presAssocID="{3022644F-AEBE-4409-841D-311BDF2C5B9D}" presName="text2" presStyleLbl="fgAcc2" presStyleIdx="1" presStyleCnt="3" custScaleY="225935" custLinFactNeighborX="-248" custLinFactNeighborY="-29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D87B36-4D5D-4322-96F8-5B107267E25A}" type="pres">
      <dgm:prSet presAssocID="{3022644F-AEBE-4409-841D-311BDF2C5B9D}" presName="hierChild3" presStyleCnt="0"/>
      <dgm:spPr/>
    </dgm:pt>
    <dgm:pt modelId="{03F38746-2072-47B5-BF9A-4B053F9A3902}" type="pres">
      <dgm:prSet presAssocID="{52089218-2891-4B44-9955-A53022FBF3F7}" presName="Name10" presStyleLbl="parChTrans1D2" presStyleIdx="2" presStyleCnt="3"/>
      <dgm:spPr/>
      <dgm:t>
        <a:bodyPr/>
        <a:lstStyle/>
        <a:p>
          <a:endParaRPr lang="ru-RU"/>
        </a:p>
      </dgm:t>
    </dgm:pt>
    <dgm:pt modelId="{46414C09-5C65-4069-B5FD-7BE272AB5D8A}" type="pres">
      <dgm:prSet presAssocID="{80306777-0BD8-4DEB-94F7-433356FDBE85}" presName="hierRoot2" presStyleCnt="0"/>
      <dgm:spPr/>
    </dgm:pt>
    <dgm:pt modelId="{27F5EAA4-E842-4691-963B-6BB8A594641F}" type="pres">
      <dgm:prSet presAssocID="{80306777-0BD8-4DEB-94F7-433356FDBE85}" presName="composite2" presStyleCnt="0"/>
      <dgm:spPr/>
    </dgm:pt>
    <dgm:pt modelId="{D82658CE-0FC4-457A-9540-A46A43073FAB}" type="pres">
      <dgm:prSet presAssocID="{80306777-0BD8-4DEB-94F7-433356FDBE85}" presName="background2" presStyleLbl="node2" presStyleIdx="2" presStyleCnt="3"/>
      <dgm:spPr/>
    </dgm:pt>
    <dgm:pt modelId="{C2565707-F183-47B6-85E5-A7104AD22C40}" type="pres">
      <dgm:prSet presAssocID="{80306777-0BD8-4DEB-94F7-433356FDBE85}" presName="text2" presStyleLbl="fgAcc2" presStyleIdx="2" presStyleCnt="3" custScaleY="225935" custLinFactNeighborX="2070" custLinFactNeighborY="22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C042C4-9E13-4301-8D6A-DC630E0CA22C}" type="pres">
      <dgm:prSet presAssocID="{80306777-0BD8-4DEB-94F7-433356FDBE85}" presName="hierChild3" presStyleCnt="0"/>
      <dgm:spPr/>
    </dgm:pt>
  </dgm:ptLst>
  <dgm:cxnLst>
    <dgm:cxn modelId="{9702328F-C047-4121-96FA-4E7A6ACBB021}" srcId="{31784F2E-A116-44C5-869D-9D0EA64A1E93}" destId="{3022644F-AEBE-4409-841D-311BDF2C5B9D}" srcOrd="1" destOrd="0" parTransId="{556C97C9-78C5-4300-82BC-45AA69AD6CFD}" sibTransId="{324F5C92-12F2-4ECC-9C0E-AA57FDD050AE}"/>
    <dgm:cxn modelId="{20B31E22-320A-416D-A22E-23E8544F771C}" type="presOf" srcId="{556C97C9-78C5-4300-82BC-45AA69AD6CFD}" destId="{FD6A50C7-696E-45AD-830B-AD666775DB63}" srcOrd="0" destOrd="0" presId="urn:microsoft.com/office/officeart/2005/8/layout/hierarchy1"/>
    <dgm:cxn modelId="{D7F4908B-693D-43D6-9EFC-81FBE482B333}" type="presOf" srcId="{80306777-0BD8-4DEB-94F7-433356FDBE85}" destId="{C2565707-F183-47B6-85E5-A7104AD22C40}" srcOrd="0" destOrd="0" presId="urn:microsoft.com/office/officeart/2005/8/layout/hierarchy1"/>
    <dgm:cxn modelId="{293E4DF4-AFBE-4FFC-84DB-13B29C129DFC}" type="presOf" srcId="{0E30A2AE-B7F4-40B0-ADDC-8737D8A6260A}" destId="{C099D243-68E8-4226-922A-01DC70BBF947}" srcOrd="0" destOrd="0" presId="urn:microsoft.com/office/officeart/2005/8/layout/hierarchy1"/>
    <dgm:cxn modelId="{62D76FCF-5276-4708-89A6-7D2E6FD0A7D6}" type="presOf" srcId="{52089218-2891-4B44-9955-A53022FBF3F7}" destId="{03F38746-2072-47B5-BF9A-4B053F9A3902}" srcOrd="0" destOrd="0" presId="urn:microsoft.com/office/officeart/2005/8/layout/hierarchy1"/>
    <dgm:cxn modelId="{5D46A4AF-7B90-45D8-B07A-E87FE7016342}" srcId="{31784F2E-A116-44C5-869D-9D0EA64A1E93}" destId="{80306777-0BD8-4DEB-94F7-433356FDBE85}" srcOrd="2" destOrd="0" parTransId="{52089218-2891-4B44-9955-A53022FBF3F7}" sibTransId="{FADB1509-CB4B-4AC7-80E6-A1CDFEE9876D}"/>
    <dgm:cxn modelId="{75840032-EEA4-43A7-B9BC-CC9F361935DF}" srcId="{31784F2E-A116-44C5-869D-9D0EA64A1E93}" destId="{0E30A2AE-B7F4-40B0-ADDC-8737D8A6260A}" srcOrd="0" destOrd="0" parTransId="{9CA3CE44-CEFE-4782-8E33-4DB29B503E23}" sibTransId="{E0816077-B173-44F9-9D17-CF0AEC0EB37C}"/>
    <dgm:cxn modelId="{1A7DBAC5-8135-4FC2-9C99-FC616836A55D}" type="presOf" srcId="{4686974C-22CA-436C-AB41-24F1171BBC83}" destId="{4894089D-63E6-4EB0-ADA2-5C3FF8E241D2}" srcOrd="0" destOrd="0" presId="urn:microsoft.com/office/officeart/2005/8/layout/hierarchy1"/>
    <dgm:cxn modelId="{667D1DC1-878F-4E6B-BB6E-7AD5D91B4AA8}" srcId="{4686974C-22CA-436C-AB41-24F1171BBC83}" destId="{31784F2E-A116-44C5-869D-9D0EA64A1E93}" srcOrd="0" destOrd="0" parTransId="{04F3F545-833F-4AA7-8975-B962E1652839}" sibTransId="{E1A5D82F-8813-4EF7-9BCC-2E71759406FB}"/>
    <dgm:cxn modelId="{23E4AE0A-9274-4F73-8E02-5527E86DBDD5}" type="presOf" srcId="{31784F2E-A116-44C5-869D-9D0EA64A1E93}" destId="{38C7FA77-92EB-4DEF-8348-B789210C5116}" srcOrd="0" destOrd="0" presId="urn:microsoft.com/office/officeart/2005/8/layout/hierarchy1"/>
    <dgm:cxn modelId="{B8C7184A-1B80-47A9-839C-429F4557F56D}" type="presOf" srcId="{9CA3CE44-CEFE-4782-8E33-4DB29B503E23}" destId="{A6D2DCF0-43C9-47FB-8CD2-71354BA81B66}" srcOrd="0" destOrd="0" presId="urn:microsoft.com/office/officeart/2005/8/layout/hierarchy1"/>
    <dgm:cxn modelId="{C2BC566D-2FBE-4BE4-A2F3-6D2AC1E7B7D7}" type="presOf" srcId="{3022644F-AEBE-4409-841D-311BDF2C5B9D}" destId="{8E01FAAD-15D2-4D53-9782-82424D014764}" srcOrd="0" destOrd="0" presId="urn:microsoft.com/office/officeart/2005/8/layout/hierarchy1"/>
    <dgm:cxn modelId="{7E04C951-FFA5-48FB-A3ED-92CED8BE7D70}" type="presParOf" srcId="{4894089D-63E6-4EB0-ADA2-5C3FF8E241D2}" destId="{ADD1ADE5-8027-46DC-9422-5AD20F4D08B7}" srcOrd="0" destOrd="0" presId="urn:microsoft.com/office/officeart/2005/8/layout/hierarchy1"/>
    <dgm:cxn modelId="{BB7233EF-B0A0-4E2F-9C59-EF99AF79D6EC}" type="presParOf" srcId="{ADD1ADE5-8027-46DC-9422-5AD20F4D08B7}" destId="{35E6A3EE-4D61-4134-8AED-89DB6A20FC51}" srcOrd="0" destOrd="0" presId="urn:microsoft.com/office/officeart/2005/8/layout/hierarchy1"/>
    <dgm:cxn modelId="{D6DD4599-62B9-4B4B-9D07-D52C6A0B731C}" type="presParOf" srcId="{35E6A3EE-4D61-4134-8AED-89DB6A20FC51}" destId="{5E48FD0A-1D8E-4BF7-96A9-9E3388E7DDC7}" srcOrd="0" destOrd="0" presId="urn:microsoft.com/office/officeart/2005/8/layout/hierarchy1"/>
    <dgm:cxn modelId="{6306B3DA-9129-4AE5-933C-618AE9FEC6B0}" type="presParOf" srcId="{35E6A3EE-4D61-4134-8AED-89DB6A20FC51}" destId="{38C7FA77-92EB-4DEF-8348-B789210C5116}" srcOrd="1" destOrd="0" presId="urn:microsoft.com/office/officeart/2005/8/layout/hierarchy1"/>
    <dgm:cxn modelId="{E8718CF4-441D-44F8-BDF8-B00C39AE9C44}" type="presParOf" srcId="{ADD1ADE5-8027-46DC-9422-5AD20F4D08B7}" destId="{EF1D077E-9249-444F-A874-7372ADAF1AAC}" srcOrd="1" destOrd="0" presId="urn:microsoft.com/office/officeart/2005/8/layout/hierarchy1"/>
    <dgm:cxn modelId="{4361FBDA-0490-43D3-B93D-10C66FC21548}" type="presParOf" srcId="{EF1D077E-9249-444F-A874-7372ADAF1AAC}" destId="{A6D2DCF0-43C9-47FB-8CD2-71354BA81B66}" srcOrd="0" destOrd="0" presId="urn:microsoft.com/office/officeart/2005/8/layout/hierarchy1"/>
    <dgm:cxn modelId="{4152C181-BFC9-4066-B04B-786A275D419E}" type="presParOf" srcId="{EF1D077E-9249-444F-A874-7372ADAF1AAC}" destId="{8B8CB8AA-C683-484A-BACC-7F89961589EA}" srcOrd="1" destOrd="0" presId="urn:microsoft.com/office/officeart/2005/8/layout/hierarchy1"/>
    <dgm:cxn modelId="{1ECBA832-0BB4-493E-881D-40C985B74391}" type="presParOf" srcId="{8B8CB8AA-C683-484A-BACC-7F89961589EA}" destId="{3A439850-2BFB-4858-8670-847C83742107}" srcOrd="0" destOrd="0" presId="urn:microsoft.com/office/officeart/2005/8/layout/hierarchy1"/>
    <dgm:cxn modelId="{82D5F742-A410-4AC4-90C5-B04213BC0477}" type="presParOf" srcId="{3A439850-2BFB-4858-8670-847C83742107}" destId="{E709C034-3002-4D43-8360-3AB73EEA829D}" srcOrd="0" destOrd="0" presId="urn:microsoft.com/office/officeart/2005/8/layout/hierarchy1"/>
    <dgm:cxn modelId="{465D1E6F-88DF-4FDA-BE98-2517501F37E9}" type="presParOf" srcId="{3A439850-2BFB-4858-8670-847C83742107}" destId="{C099D243-68E8-4226-922A-01DC70BBF947}" srcOrd="1" destOrd="0" presId="urn:microsoft.com/office/officeart/2005/8/layout/hierarchy1"/>
    <dgm:cxn modelId="{9EAE0F3B-AD6B-47A4-A1D3-39A138409191}" type="presParOf" srcId="{8B8CB8AA-C683-484A-BACC-7F89961589EA}" destId="{CBBF1917-F7C4-48C5-9997-C5391C4D241D}" srcOrd="1" destOrd="0" presId="urn:microsoft.com/office/officeart/2005/8/layout/hierarchy1"/>
    <dgm:cxn modelId="{58D3E6A9-55F9-4DDE-B136-22F20ACC4AEF}" type="presParOf" srcId="{EF1D077E-9249-444F-A874-7372ADAF1AAC}" destId="{FD6A50C7-696E-45AD-830B-AD666775DB63}" srcOrd="2" destOrd="0" presId="urn:microsoft.com/office/officeart/2005/8/layout/hierarchy1"/>
    <dgm:cxn modelId="{7FC60743-F727-4F74-96AB-087859B30C5C}" type="presParOf" srcId="{EF1D077E-9249-444F-A874-7372ADAF1AAC}" destId="{8B5C573F-EBFA-4D51-9552-36125E53D3A9}" srcOrd="3" destOrd="0" presId="urn:microsoft.com/office/officeart/2005/8/layout/hierarchy1"/>
    <dgm:cxn modelId="{266A6925-E578-46CA-89AE-29620F9B4A64}" type="presParOf" srcId="{8B5C573F-EBFA-4D51-9552-36125E53D3A9}" destId="{92373E9C-1977-4938-B694-B97A3D7C6D20}" srcOrd="0" destOrd="0" presId="urn:microsoft.com/office/officeart/2005/8/layout/hierarchy1"/>
    <dgm:cxn modelId="{51020445-E0AD-4C34-A36B-986F677973D2}" type="presParOf" srcId="{92373E9C-1977-4938-B694-B97A3D7C6D20}" destId="{82937767-83B8-40BE-B941-2CF42BF87A36}" srcOrd="0" destOrd="0" presId="urn:microsoft.com/office/officeart/2005/8/layout/hierarchy1"/>
    <dgm:cxn modelId="{73D88DE6-DFEB-4EE5-98B8-C44C89F04517}" type="presParOf" srcId="{92373E9C-1977-4938-B694-B97A3D7C6D20}" destId="{8E01FAAD-15D2-4D53-9782-82424D014764}" srcOrd="1" destOrd="0" presId="urn:microsoft.com/office/officeart/2005/8/layout/hierarchy1"/>
    <dgm:cxn modelId="{F05DC9EF-7ED2-4698-B172-7C07F3EA7CDD}" type="presParOf" srcId="{8B5C573F-EBFA-4D51-9552-36125E53D3A9}" destId="{14D87B36-4D5D-4322-96F8-5B107267E25A}" srcOrd="1" destOrd="0" presId="urn:microsoft.com/office/officeart/2005/8/layout/hierarchy1"/>
    <dgm:cxn modelId="{65DCDD59-F646-42CC-A0CB-FFB0CF0C93CB}" type="presParOf" srcId="{EF1D077E-9249-444F-A874-7372ADAF1AAC}" destId="{03F38746-2072-47B5-BF9A-4B053F9A3902}" srcOrd="4" destOrd="0" presId="urn:microsoft.com/office/officeart/2005/8/layout/hierarchy1"/>
    <dgm:cxn modelId="{9E7E2FF0-8B94-4E98-92FE-B0B98ECC77C6}" type="presParOf" srcId="{EF1D077E-9249-444F-A874-7372ADAF1AAC}" destId="{46414C09-5C65-4069-B5FD-7BE272AB5D8A}" srcOrd="5" destOrd="0" presId="urn:microsoft.com/office/officeart/2005/8/layout/hierarchy1"/>
    <dgm:cxn modelId="{78BBE653-F559-48B7-968D-AD699E81F093}" type="presParOf" srcId="{46414C09-5C65-4069-B5FD-7BE272AB5D8A}" destId="{27F5EAA4-E842-4691-963B-6BB8A594641F}" srcOrd="0" destOrd="0" presId="urn:microsoft.com/office/officeart/2005/8/layout/hierarchy1"/>
    <dgm:cxn modelId="{2BE68881-35B4-4984-86B3-94B0854AE09D}" type="presParOf" srcId="{27F5EAA4-E842-4691-963B-6BB8A594641F}" destId="{D82658CE-0FC4-457A-9540-A46A43073FAB}" srcOrd="0" destOrd="0" presId="urn:microsoft.com/office/officeart/2005/8/layout/hierarchy1"/>
    <dgm:cxn modelId="{95F4C0FA-445F-410D-9813-B1B7C6802065}" type="presParOf" srcId="{27F5EAA4-E842-4691-963B-6BB8A594641F}" destId="{C2565707-F183-47B6-85E5-A7104AD22C40}" srcOrd="1" destOrd="0" presId="urn:microsoft.com/office/officeart/2005/8/layout/hierarchy1"/>
    <dgm:cxn modelId="{CB6F6F57-1945-4A03-9D36-09792B0AB263}" type="presParOf" srcId="{46414C09-5C65-4069-B5FD-7BE272AB5D8A}" destId="{8FC042C4-9E13-4301-8D6A-DC630E0CA2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43BFA-516A-4E70-93D6-B0FF5EF58BBE}">
      <dsp:nvSpPr>
        <dsp:cNvPr id="0" name=""/>
        <dsp:cNvSpPr/>
      </dsp:nvSpPr>
      <dsp:spPr>
        <a:xfrm>
          <a:off x="1482288" y="0"/>
          <a:ext cx="5692578" cy="381642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9F063E-BE04-4907-915C-4A3330D66EE8}">
      <dsp:nvSpPr>
        <dsp:cNvPr id="0" name=""/>
        <dsp:cNvSpPr/>
      </dsp:nvSpPr>
      <dsp:spPr>
        <a:xfrm>
          <a:off x="2576875" y="2355369"/>
          <a:ext cx="213719" cy="2137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C7400-3B4E-447E-B6B0-50C4F1470A60}">
      <dsp:nvSpPr>
        <dsp:cNvPr id="0" name=""/>
        <dsp:cNvSpPr/>
      </dsp:nvSpPr>
      <dsp:spPr>
        <a:xfrm>
          <a:off x="936247" y="2906879"/>
          <a:ext cx="3951001" cy="909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246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Переход на новые образовательные стандарты</a:t>
          </a:r>
          <a:endParaRPr lang="ru-RU" sz="23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36247" y="2906879"/>
        <a:ext cx="3951001" cy="909535"/>
      </dsp:txXfrm>
    </dsp:sp>
    <dsp:sp modelId="{52A5F5BC-6F0D-4C0B-ABC5-C94C975A1773}">
      <dsp:nvSpPr>
        <dsp:cNvPr id="0" name=""/>
        <dsp:cNvSpPr/>
      </dsp:nvSpPr>
      <dsp:spPr>
        <a:xfrm>
          <a:off x="5607337" y="864097"/>
          <a:ext cx="366376" cy="366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9C3FD-445B-4480-8099-0F137F4CF633}">
      <dsp:nvSpPr>
        <dsp:cNvPr id="0" name=""/>
        <dsp:cNvSpPr/>
      </dsp:nvSpPr>
      <dsp:spPr>
        <a:xfrm>
          <a:off x="4639567" y="1757993"/>
          <a:ext cx="3920102" cy="1266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135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Повышение качества и престижа российского образования</a:t>
          </a:r>
          <a:endParaRPr lang="ru-RU" sz="2300" b="1" i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9567" y="1757993"/>
        <a:ext cx="3920102" cy="1266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0DFD8-6BC2-4FB7-B06F-E7D18DB03679}">
      <dsp:nvSpPr>
        <dsp:cNvPr id="0" name=""/>
        <dsp:cNvSpPr/>
      </dsp:nvSpPr>
      <dsp:spPr>
        <a:xfrm>
          <a:off x="1300575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D72DB-1637-43F3-9ADB-7760D2F89CC0}">
      <dsp:nvSpPr>
        <dsp:cNvPr id="0" name=""/>
        <dsp:cNvSpPr/>
      </dsp:nvSpPr>
      <dsp:spPr>
        <a:xfrm>
          <a:off x="3273413" y="428629"/>
          <a:ext cx="5361074" cy="96202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kern="1200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структуре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 ООП</a:t>
          </a:r>
          <a:endParaRPr lang="ru-RU" sz="20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0375" y="475591"/>
        <a:ext cx="5267150" cy="868101"/>
      </dsp:txXfrm>
    </dsp:sp>
    <dsp:sp modelId="{03D170A0-462C-4B00-82B7-127D37F5D3A1}">
      <dsp:nvSpPr>
        <dsp:cNvPr id="0" name=""/>
        <dsp:cNvSpPr/>
      </dsp:nvSpPr>
      <dsp:spPr>
        <a:xfrm>
          <a:off x="3329009" y="1490860"/>
          <a:ext cx="528806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kern="1200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условиям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 реализации ООП</a:t>
          </a:r>
        </a:p>
      </dsp:txBody>
      <dsp:txXfrm>
        <a:off x="3375971" y="1537822"/>
        <a:ext cx="5194136" cy="868101"/>
      </dsp:txXfrm>
    </dsp:sp>
    <dsp:sp modelId="{53ED5C0B-83F8-4A77-9939-72CCFD17896D}">
      <dsp:nvSpPr>
        <dsp:cNvPr id="0" name=""/>
        <dsp:cNvSpPr/>
      </dsp:nvSpPr>
      <dsp:spPr>
        <a:xfrm>
          <a:off x="3273413" y="2573139"/>
          <a:ext cx="5361074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ребования к </a:t>
          </a:r>
          <a:r>
            <a:rPr lang="ru-RU" sz="2000" b="0" i="1" kern="1200" dirty="0" smtClean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rPr>
            <a:t>результатам</a:t>
          </a:r>
          <a:r>
            <a:rPr lang="ru-RU" sz="2000" b="0" i="1" kern="1200" dirty="0" smtClean="0">
              <a:latin typeface="Times New Roman" pitchFamily="18" charset="0"/>
              <a:cs typeface="Times New Roman" pitchFamily="18" charset="0"/>
            </a:rPr>
            <a:t> освоения ООП</a:t>
          </a:r>
        </a:p>
      </dsp:txBody>
      <dsp:txXfrm>
        <a:off x="3320375" y="2620101"/>
        <a:ext cx="5267150" cy="868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FB29A-2DE4-43EF-8DA6-0508E6F9FA03}">
      <dsp:nvSpPr>
        <dsp:cNvPr id="0" name=""/>
        <dsp:cNvSpPr/>
      </dsp:nvSpPr>
      <dsp:spPr>
        <a:xfrm>
          <a:off x="4151841" y="1630329"/>
          <a:ext cx="2954478" cy="694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74"/>
              </a:lnTo>
              <a:lnTo>
                <a:pt x="2954478" y="473174"/>
              </a:lnTo>
              <a:lnTo>
                <a:pt x="2954478" y="694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957A4-C0F0-4ED3-BCB2-A7CFF9B07937}">
      <dsp:nvSpPr>
        <dsp:cNvPr id="0" name=""/>
        <dsp:cNvSpPr/>
      </dsp:nvSpPr>
      <dsp:spPr>
        <a:xfrm>
          <a:off x="4106121" y="1630329"/>
          <a:ext cx="91440" cy="694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3174"/>
              </a:lnTo>
              <a:lnTo>
                <a:pt x="111075" y="473174"/>
              </a:lnTo>
              <a:lnTo>
                <a:pt x="111075" y="694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A1B9E-BB12-4DF4-9F59-E5FA160989C8}">
      <dsp:nvSpPr>
        <dsp:cNvPr id="0" name=""/>
        <dsp:cNvSpPr/>
      </dsp:nvSpPr>
      <dsp:spPr>
        <a:xfrm>
          <a:off x="1262718" y="1630329"/>
          <a:ext cx="2889122" cy="694342"/>
        </a:xfrm>
        <a:custGeom>
          <a:avLst/>
          <a:gdLst/>
          <a:ahLst/>
          <a:cxnLst/>
          <a:rect l="0" t="0" r="0" b="0"/>
          <a:pathLst>
            <a:path>
              <a:moveTo>
                <a:pt x="2889122" y="0"/>
              </a:moveTo>
              <a:lnTo>
                <a:pt x="2889122" y="473174"/>
              </a:lnTo>
              <a:lnTo>
                <a:pt x="0" y="473174"/>
              </a:lnTo>
              <a:lnTo>
                <a:pt x="0" y="694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FE179-9899-4FCC-9BD3-2E2E7663F53A}">
      <dsp:nvSpPr>
        <dsp:cNvPr id="0" name=""/>
        <dsp:cNvSpPr/>
      </dsp:nvSpPr>
      <dsp:spPr>
        <a:xfrm>
          <a:off x="2958129" y="923427"/>
          <a:ext cx="2387423" cy="706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646DD-CE8A-4AC5-BD18-BA212D3D3543}">
      <dsp:nvSpPr>
        <dsp:cNvPr id="0" name=""/>
        <dsp:cNvSpPr/>
      </dsp:nvSpPr>
      <dsp:spPr>
        <a:xfrm>
          <a:off x="3223398" y="1175433"/>
          <a:ext cx="2387423" cy="706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Личностные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44102" y="1196137"/>
        <a:ext cx="2346015" cy="665494"/>
      </dsp:txXfrm>
    </dsp:sp>
    <dsp:sp modelId="{C5E8E112-112C-45CF-A64B-55BE57A9DBB4}">
      <dsp:nvSpPr>
        <dsp:cNvPr id="0" name=""/>
        <dsp:cNvSpPr/>
      </dsp:nvSpPr>
      <dsp:spPr>
        <a:xfrm>
          <a:off x="3651" y="2324672"/>
          <a:ext cx="2518135" cy="2388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6D365-C7CA-40AE-8D94-49C4F155661E}">
      <dsp:nvSpPr>
        <dsp:cNvPr id="0" name=""/>
        <dsp:cNvSpPr/>
      </dsp:nvSpPr>
      <dsp:spPr>
        <a:xfrm>
          <a:off x="268920" y="2576678"/>
          <a:ext cx="2518135" cy="23882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Самоопределение: </a:t>
          </a: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внутренняя позиция школьника; самоидентификация; самоуважение и самооценка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870" y="2646628"/>
        <a:ext cx="2378235" cy="2248383"/>
      </dsp:txXfrm>
    </dsp:sp>
    <dsp:sp modelId="{873B9648-7006-4DD1-A992-75C71EB7B9FF}">
      <dsp:nvSpPr>
        <dsp:cNvPr id="0" name=""/>
        <dsp:cNvSpPr/>
      </dsp:nvSpPr>
      <dsp:spPr>
        <a:xfrm>
          <a:off x="3052325" y="2324672"/>
          <a:ext cx="2329743" cy="2404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1398C-8570-4A09-8117-2F52A2903B08}">
      <dsp:nvSpPr>
        <dsp:cNvPr id="0" name=""/>
        <dsp:cNvSpPr/>
      </dsp:nvSpPr>
      <dsp:spPr>
        <a:xfrm>
          <a:off x="3317594" y="2576678"/>
          <a:ext cx="2329743" cy="2404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Смыслообразование: </a:t>
          </a: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мотивация (учебная, социальная); границы собственного знания и «незнания»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5830" y="2644914"/>
        <a:ext cx="2193271" cy="2268078"/>
      </dsp:txXfrm>
    </dsp:sp>
    <dsp:sp modelId="{350A78D1-3AC7-432B-97C7-B5CC9C873591}">
      <dsp:nvSpPr>
        <dsp:cNvPr id="0" name=""/>
        <dsp:cNvSpPr/>
      </dsp:nvSpPr>
      <dsp:spPr>
        <a:xfrm>
          <a:off x="5912607" y="2324672"/>
          <a:ext cx="2387423" cy="23882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3A37B-F44F-4983-A72A-C1C6081816D4}">
      <dsp:nvSpPr>
        <dsp:cNvPr id="0" name=""/>
        <dsp:cNvSpPr/>
      </dsp:nvSpPr>
      <dsp:spPr>
        <a:xfrm>
          <a:off x="6177876" y="2576678"/>
          <a:ext cx="2387423" cy="238828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Ценностная и морально-этическая ориентация: </a:t>
          </a: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к решению моральных проблем на основе децентрации</a:t>
          </a:r>
          <a:endParaRPr lang="ru-RU" sz="1500" b="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7801" y="2646603"/>
        <a:ext cx="2247573" cy="2248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38746-2072-47B5-BF9A-4B053F9A3902}">
      <dsp:nvSpPr>
        <dsp:cNvPr id="0" name=""/>
        <dsp:cNvSpPr/>
      </dsp:nvSpPr>
      <dsp:spPr>
        <a:xfrm>
          <a:off x="4022532" y="1123818"/>
          <a:ext cx="2854700" cy="71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345"/>
              </a:lnTo>
              <a:lnTo>
                <a:pt x="2854700" y="496345"/>
              </a:lnTo>
              <a:lnTo>
                <a:pt x="2854700" y="712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6A50C7-696E-45AD-830B-AD666775DB63}">
      <dsp:nvSpPr>
        <dsp:cNvPr id="0" name=""/>
        <dsp:cNvSpPr/>
      </dsp:nvSpPr>
      <dsp:spPr>
        <a:xfrm>
          <a:off x="3971020" y="1123818"/>
          <a:ext cx="91440" cy="635046"/>
        </a:xfrm>
        <a:custGeom>
          <a:avLst/>
          <a:gdLst/>
          <a:ahLst/>
          <a:cxnLst/>
          <a:rect l="0" t="0" r="0" b="0"/>
          <a:pathLst>
            <a:path>
              <a:moveTo>
                <a:pt x="51512" y="0"/>
              </a:moveTo>
              <a:lnTo>
                <a:pt x="51512" y="418673"/>
              </a:lnTo>
              <a:lnTo>
                <a:pt x="45720" y="418673"/>
              </a:lnTo>
              <a:lnTo>
                <a:pt x="45720" y="635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2DCF0-43C9-47FB-8CD2-71354BA81B66}">
      <dsp:nvSpPr>
        <dsp:cNvPr id="0" name=""/>
        <dsp:cNvSpPr/>
      </dsp:nvSpPr>
      <dsp:spPr>
        <a:xfrm>
          <a:off x="1167832" y="1123818"/>
          <a:ext cx="2854700" cy="679289"/>
        </a:xfrm>
        <a:custGeom>
          <a:avLst/>
          <a:gdLst/>
          <a:ahLst/>
          <a:cxnLst/>
          <a:rect l="0" t="0" r="0" b="0"/>
          <a:pathLst>
            <a:path>
              <a:moveTo>
                <a:pt x="2854700" y="0"/>
              </a:moveTo>
              <a:lnTo>
                <a:pt x="2854700" y="462915"/>
              </a:lnTo>
              <a:lnTo>
                <a:pt x="0" y="462915"/>
              </a:lnTo>
              <a:lnTo>
                <a:pt x="0" y="679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8FD0A-1D8E-4BF7-96A9-9E3388E7DDC7}">
      <dsp:nvSpPr>
        <dsp:cNvPr id="0" name=""/>
        <dsp:cNvSpPr/>
      </dsp:nvSpPr>
      <dsp:spPr>
        <a:xfrm>
          <a:off x="2854700" y="591842"/>
          <a:ext cx="2335664" cy="531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7FA77-92EB-4DEF-8348-B789210C5116}">
      <dsp:nvSpPr>
        <dsp:cNvPr id="0" name=""/>
        <dsp:cNvSpPr/>
      </dsp:nvSpPr>
      <dsp:spPr>
        <a:xfrm>
          <a:off x="3114219" y="838385"/>
          <a:ext cx="2335664" cy="531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Метапредметные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29800" y="853966"/>
        <a:ext cx="2304502" cy="500813"/>
      </dsp:txXfrm>
    </dsp:sp>
    <dsp:sp modelId="{E709C034-3002-4D43-8360-3AB73EEA829D}">
      <dsp:nvSpPr>
        <dsp:cNvPr id="0" name=""/>
        <dsp:cNvSpPr/>
      </dsp:nvSpPr>
      <dsp:spPr>
        <a:xfrm>
          <a:off x="0" y="1803107"/>
          <a:ext cx="2335664" cy="3350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9D243-68E8-4226-922A-01DC70BBF947}">
      <dsp:nvSpPr>
        <dsp:cNvPr id="0" name=""/>
        <dsp:cNvSpPr/>
      </dsp:nvSpPr>
      <dsp:spPr>
        <a:xfrm>
          <a:off x="259518" y="2049649"/>
          <a:ext cx="2335664" cy="335094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Познавательные УУД: </a:t>
          </a: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информацией; работа с учебными моделями; использование знаково-символических средств, общих схем решения; выполнение логических операций сравнения, анализа, обобщения, классификации, установления аналогий, подведения под понятие</a:t>
          </a:r>
          <a:endParaRPr lang="ru-RU" sz="150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927" y="2118058"/>
        <a:ext cx="2198846" cy="3214129"/>
      </dsp:txXfrm>
    </dsp:sp>
    <dsp:sp modelId="{82937767-83B8-40BE-B941-2CF42BF87A36}">
      <dsp:nvSpPr>
        <dsp:cNvPr id="0" name=""/>
        <dsp:cNvSpPr/>
      </dsp:nvSpPr>
      <dsp:spPr>
        <a:xfrm>
          <a:off x="2848908" y="1758864"/>
          <a:ext cx="2335664" cy="3350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1FAAD-15D2-4D53-9782-82424D014764}">
      <dsp:nvSpPr>
        <dsp:cNvPr id="0" name=""/>
        <dsp:cNvSpPr/>
      </dsp:nvSpPr>
      <dsp:spPr>
        <a:xfrm>
          <a:off x="3108426" y="2005407"/>
          <a:ext cx="2335664" cy="3350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Коммуникативные</a:t>
          </a:r>
          <a:b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УУД: </a:t>
          </a:r>
          <a:b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речевая деятельность; навыки сотрудничества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6835" y="2073816"/>
        <a:ext cx="2198846" cy="3214129"/>
      </dsp:txXfrm>
    </dsp:sp>
    <dsp:sp modelId="{D82658CE-0FC4-457A-9540-A46A43073FAB}">
      <dsp:nvSpPr>
        <dsp:cNvPr id="0" name=""/>
        <dsp:cNvSpPr/>
      </dsp:nvSpPr>
      <dsp:spPr>
        <a:xfrm>
          <a:off x="5709401" y="1836537"/>
          <a:ext cx="2335664" cy="3350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65707-F183-47B6-85E5-A7104AD22C40}">
      <dsp:nvSpPr>
        <dsp:cNvPr id="0" name=""/>
        <dsp:cNvSpPr/>
      </dsp:nvSpPr>
      <dsp:spPr>
        <a:xfrm>
          <a:off x="5968919" y="2083079"/>
          <a:ext cx="2335664" cy="3350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Регулятивные</a:t>
          </a:r>
          <a:b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УУД:</a:t>
          </a:r>
          <a:r>
            <a:rPr lang="ru-RU" sz="1500" kern="1200" dirty="0" smtClean="0"/>
            <a:t/>
          </a:r>
          <a:br>
            <a:rPr lang="ru-RU" sz="1500" kern="1200" dirty="0" smtClean="0"/>
          </a:b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своей деятельностью; контроль и коррекция; инициативность и самостоятельность</a:t>
          </a:r>
          <a:endParaRPr lang="ru-RU" sz="1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37328" y="2151488"/>
        <a:ext cx="2198846" cy="3214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2ADA3-ABED-40AC-B0F4-79A897EA10D5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D033-7870-4FBE-9696-F3254CFEBD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0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2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D033-7870-4FBE-9696-F3254CFEBDE1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771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0D8CD4-A90E-4099-9C70-C617143504C9}" type="slidenum">
              <a:rPr lang="ru-RU" smtClean="0"/>
              <a:pPr eaLnBrk="1" hangingPunct="1"/>
              <a:t>3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921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8863F84-6F73-4944-873E-A442D3AAC787}" type="slidenum">
              <a:rPr lang="ru-RU" smtClean="0"/>
              <a:pPr eaLnBrk="1" hangingPunct="1"/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7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8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9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10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11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7F6E54-6CAA-4DCE-B80F-E7248AB0ECBF}" type="slidenum">
              <a:rPr lang="ru-RU" smtClean="0"/>
              <a:pPr eaLnBrk="1" hangingPunct="1"/>
              <a:t>12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38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01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82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32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5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5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67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6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5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78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65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99720-F641-4D5B-9231-9D96545D482F}" type="datetimeFigureOut">
              <a:rPr lang="ru-RU" smtClean="0"/>
              <a:pPr/>
              <a:t>22.09.2017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C75E-56A3-40C7-8BFD-0985420D1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0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sz="8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на тему:</a:t>
            </a:r>
            <a:br>
              <a:rPr lang="ru-RU" sz="8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8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641848"/>
          </a:xfrm>
        </p:spPr>
        <p:txBody>
          <a:bodyPr/>
          <a:lstStyle/>
          <a:p>
            <a:pPr marL="109537" lvl="0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«Метапредметные 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предметные результаты освоения основной образовательной программы основного общего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образования»</a:t>
            </a:r>
          </a:p>
          <a:p>
            <a:pPr marL="109537" lvl="0">
              <a:lnSpc>
                <a:spcPct val="120000"/>
              </a:lnSpc>
              <a:spcBef>
                <a:spcPts val="0"/>
              </a:spcBef>
              <a:defRPr/>
            </a:pPr>
            <a:endParaRPr lang="ru-RU" sz="2200" b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109537" lvl="0">
              <a:lnSpc>
                <a:spcPct val="120000"/>
              </a:lnSpc>
              <a:spcBef>
                <a:spcPts val="0"/>
              </a:spcBef>
              <a:defRPr/>
            </a:pPr>
            <a:endParaRPr lang="ru-RU" sz="2200" b="1" dirty="0" smtClean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109537" lvl="0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Зам.дир.УВР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Мустиева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Д.М.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90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2656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1484784"/>
            <a:ext cx="79598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itchFamily="18" charset="0"/>
              </a:rPr>
              <a:t>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умение организовывать и планировать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учебное сотрудничество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совместную деятельность с учителем и сверстниками, определять общие цели и распределение функций и ролей участников, способы взаимодействия, планировать общие способы работы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10) 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мение работать в группе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 владение навыками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самопрезентации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умение эффективно сотрудничать и взаимодействовать на основе координации различных позиций при выработке общего решения в совместной деятельности; умение слушать партнера, формулировать и аргументировать свое мнение, корректно отстаивать свою позицию и координировать ее с партнерами, в том числе в ситуации столкновения интересов; умение продуктивно разрешать конфликты на основе учета интересов и позиций всех его участников, поиска и оценки альтернативных способов разрешения конфликтов;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48680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4282" y="1916832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формирование внутреннего умственного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плана действий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на основе умения отображать в речи содержание совершаемых действий в форме громкой социализированной речи и внутренней 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12) умение адекватно использовать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речевые средства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для решения различных коммуникативных задач и для отображения своих чувств, мыслей, мотивов и потребностей; владение устной и письменной речью; умение строить монологическое контекстное высказывание, использовать речь для планирования и регуляции своей деятельности; овладение основами коммуникативной рефлексии;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1464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28596" y="1916832"/>
            <a:ext cx="842968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/>
            </a:r>
            <a:br>
              <a:rPr lang="ru-RU" sz="800" dirty="0"/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13) формирование и развитие учебной и общепользовательской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компетентности в области использования информационно-коммуникационных технологий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(далее — ИКТ-компетентности) как инструментальной основы развития регулятивных, коммуникативных и познавательных универсальных учебных действий, включая совершенствование навыков решения социально и личностно значимых проблем, способности к сотрудничеству и саморегуляции; формирование умений рационально использовать широко распространенные инструменты и технические средства информационных технологий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14) развитие навыков 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оздания и поддержки индивидуальной информационной среды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обеспечения защиты значимой информации и личной информационной безопасности, в том числе с помощью типовых программных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ED101-64D8-40AE-A54B-942430D70EFD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44525" y="476672"/>
            <a:ext cx="900799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образовательные достижения:</a:t>
            </a:r>
          </a:p>
          <a:p>
            <a:pPr eaLnBrk="1" hangingPunct="1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755576" y="2204864"/>
            <a:ext cx="3888432" cy="34563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2457893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2859901"/>
            <a:ext cx="3744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практической значимости получаемых знаний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смыслообразование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учебная мотивация);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целостного мировоззрения, соответствующего современному уровню  развития науки и общественной практики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55750" y="2197224"/>
            <a:ext cx="3888432" cy="34563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261263" y="2473282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1263" y="2852936"/>
            <a:ext cx="32711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УУД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смыслового чтения, умения  строить логическое рассуждение, умозаключение.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1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545026"/>
            <a:ext cx="7488832" cy="4640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действий при планировании учителем процесса изучения конкретной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темы: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1.Проектируем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учащихся, исходя из особенностей образовательного процесса и требований программы (что ученик должен знать, уметь, владеть, уметь объяснить после и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зучения темы)</a:t>
            </a:r>
            <a:endParaRPr lang="ru-RU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2. 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 в этими целями подбираем или составляем варианты окончательной диагностики (какая цель должна быть проверена в итоговой диагностической работе по теме).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3.Исходя из структуры и содержания окончательной диагностики проектируем свои цели в формате триединой дидактической цели (ТДЦ) или в формулировках ФГОС-что по смыслу одно и то же.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71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7632848" cy="4640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действий при планировании учителем процесса изучения конкретной темы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3.Исходя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структуры и содержания окончательной диагностики проектируем свои цели в формате триединой дидактической цели (ТДЦ) или в формулировках ФГОС-что по смыслу одно и то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же.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4.Отбираем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структурируем тот объем содержания, который обеспечит достижение целей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ученика.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5.Выстраиваем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логику изучения темы, корректируя количество часов и определяя место и время промежуточной диагностики.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6.Поурочно планируем учебную деятельность (для обучающегося), а деятельность по обучению планируем как управление учебной деятельностью учащихся (сценарий).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3142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947870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0090" y="2276872"/>
            <a:ext cx="3351870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учителя, направленные на обеспечение предметных результатов: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1.Организовать работу по обобщению знаний;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2.Обеспечить усвоение знаний;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3.Организовать практические работы для освоения учащимися навыков решения.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48177" y="2219093"/>
            <a:ext cx="4056158" cy="2304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учителя, направленные на обеспечения  метапредметных результатов (развитие УУД):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1.Обеспечить формирование навыков сравнения и сопоставления при изучении;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2.Формировать умения преобразовать информацию при работе со схемами, рисунками;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3.Обучить приемам мнемотехники при запоминании.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4526" y="476672"/>
            <a:ext cx="86171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Целеполагание учителя</a:t>
            </a:r>
          </a:p>
          <a:p>
            <a:pPr algn="ctr" eaLnBrk="1" hangingPunct="1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формате ТДЦ-триединой дидактической цели, отражающей три группы </a:t>
            </a:r>
          </a:p>
          <a:p>
            <a:pPr algn="ctr" eaLnBrk="1" hangingPunct="1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ФГОС к образовательным результата)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27984" y="4869160"/>
            <a:ext cx="4568598" cy="17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учителя, направленные на обеспечения 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 результатов: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1.Помочь учащимся осознать значение;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2.Обеспечить формирование представления о важной составляющей общей культуры.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267744" y="1923222"/>
            <a:ext cx="720080" cy="2277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6444208" y="1923222"/>
            <a:ext cx="864096" cy="2277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228184" y="4653136"/>
            <a:ext cx="1080120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0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16832"/>
            <a:ext cx="799288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872" lvl="0" algn="ctr">
              <a:buClr>
                <a:srgbClr val="F0AD00"/>
              </a:buClr>
              <a:buSzPct val="80000"/>
            </a:pPr>
            <a:r>
              <a:rPr lang="ru-RU" sz="3200" b="1" dirty="0" smtClean="0">
                <a:solidFill>
                  <a:prstClr val="black"/>
                </a:solidFill>
                <a:latin typeface="Arial Black" pitchFamily="34" charset="0"/>
              </a:rPr>
              <a:t>   Если </a:t>
            </a:r>
            <a:r>
              <a:rPr lang="ru-RU" sz="3200" b="1" dirty="0">
                <a:solidFill>
                  <a:prstClr val="black"/>
                </a:solidFill>
                <a:latin typeface="Arial Black" pitchFamily="34" charset="0"/>
              </a:rPr>
              <a:t>в начальной школе стояла задача </a:t>
            </a:r>
            <a:endParaRPr lang="ru-RU" sz="3200" b="1" dirty="0" smtClean="0">
              <a:solidFill>
                <a:prstClr val="black"/>
              </a:solidFill>
              <a:latin typeface="Arial Black" pitchFamily="34" charset="0"/>
            </a:endParaRPr>
          </a:p>
          <a:p>
            <a:pPr marL="118872" lvl="0" algn="ctr">
              <a:buClr>
                <a:srgbClr val="F0AD00"/>
              </a:buClr>
              <a:buSzPct val="80000"/>
            </a:pP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Учить ученика учиться</a:t>
            </a: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»,</a:t>
            </a:r>
          </a:p>
          <a:p>
            <a:pPr marL="118872" lvl="0" algn="ctr">
              <a:buClr>
                <a:srgbClr val="F0AD00"/>
              </a:buClr>
              <a:buSzPct val="80000"/>
            </a:pPr>
            <a:r>
              <a:rPr lang="ru-RU" sz="3200" b="1" dirty="0" smtClean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Arial Black" pitchFamily="34" charset="0"/>
              </a:rPr>
              <a:t>то в основной школе она трансформирована в новую </a:t>
            </a:r>
            <a:endParaRPr lang="ru-RU" sz="3200" b="1" dirty="0" smtClean="0">
              <a:solidFill>
                <a:prstClr val="black"/>
              </a:solidFill>
              <a:latin typeface="Arial Black" pitchFamily="34" charset="0"/>
            </a:endParaRPr>
          </a:p>
          <a:p>
            <a:pPr marL="118872" lvl="0" algn="ctr">
              <a:buClr>
                <a:srgbClr val="F0AD00"/>
              </a:buClr>
              <a:buSzPct val="80000"/>
            </a:pP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учить ученика учиться в общении»</a:t>
            </a:r>
          </a:p>
        </p:txBody>
      </p:sp>
    </p:spTree>
    <p:extLst>
      <p:ext uri="{BB962C8B-B14F-4D97-AF65-F5344CB8AC3E}">
        <p14:creationId xmlns:p14="http://schemas.microsoft.com/office/powerpoint/2010/main" val="2552602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997839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Общие результаты технологического образования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 flipH="1">
            <a:off x="5399584" y="2708920"/>
            <a:ext cx="2772816" cy="3600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разнообразной практической деятельности, познания и самообразования; созидательной, преобразующей, творческой деятельности</a:t>
            </a:r>
            <a:r>
              <a:rPr lang="ru-RU" dirty="0"/>
              <a:t>.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355976" y="3933056"/>
            <a:ext cx="864096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96008" y="2611904"/>
            <a:ext cx="3312368" cy="32737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целостного представления 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 сфере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основано на приобретённых школьниками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знаний, умениях и способах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6036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4" name="Прямоугольный треугольник 3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1988840"/>
            <a:ext cx="3312368" cy="37444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ценностных ориентаций в сфере созидательного труда и материального производства.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 flipH="1">
            <a:off x="5148064" y="2276872"/>
            <a:ext cx="3384376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 осуществлению осознанного выбора индивидуальной траектории последующего профессионального образования.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427984" y="3717032"/>
            <a:ext cx="648072" cy="64807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71800" y="404664"/>
            <a:ext cx="6098708" cy="1695650"/>
          </a:xfrm>
        </p:spPr>
        <p:txBody>
          <a:bodyPr>
            <a:normAutofit fontScale="92500"/>
          </a:bodyPr>
          <a:lstStyle/>
          <a:p>
            <a:pPr marL="109537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Метапредметные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предметные результаты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освоения основной образовательной программы основного общего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594499"/>
            <a:ext cx="4565178" cy="2058637"/>
          </a:xfrm>
          <a:prstGeom prst="rect">
            <a:avLst/>
          </a:prstGeom>
        </p:spPr>
      </p:pic>
      <p:pic>
        <p:nvPicPr>
          <p:cNvPr id="10" name="Рисунок 9" descr="http://standart.edu.ru/attachment.aspx?id=40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6707">
            <a:off x="508408" y="1870849"/>
            <a:ext cx="2438549" cy="3768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884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296144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1545026"/>
            <a:ext cx="7416824" cy="145192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Основные цели, поставленные при достижении результатов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3440766"/>
            <a:ext cx="3312368" cy="229249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4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 чего учить?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 flipH="1">
            <a:off x="5076056" y="4221088"/>
            <a:ext cx="3528392" cy="20882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36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Чему учить и научиться?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499992" y="4869160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915816" y="2996952"/>
            <a:ext cx="432048" cy="443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9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091886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1340768"/>
            <a:ext cx="7416824" cy="14401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по проектированию 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целей учения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и целей обучения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учителя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99992" y="2852936"/>
            <a:ext cx="504056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3573016"/>
            <a:ext cx="7416824" cy="28083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Чаще всего цели учебной темы или урока проектируются  учителем как цели преподавательской деятельности, от этих целей проектируются цели деятельности ученика. Однако это самая большая управленческая ошибка.</a:t>
            </a:r>
          </a:p>
          <a:p>
            <a:pPr marL="285750" lvl="0" indent="-285750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преподавательской деятельности являются производными от целей деятельности ученика;</a:t>
            </a:r>
          </a:p>
          <a:p>
            <a:pPr marL="285750" lvl="0" indent="-285750">
              <a:buFontTx/>
              <a:buChar char="-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у урока- как и у учебной темы –вообще не может быть целей...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091886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1340768"/>
            <a:ext cx="7416824" cy="4104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идеальный или реальный предмет сознательного или бессознательного стремления субъекта; конечный результат, на который преднамеренно направлен процесс»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091886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520973"/>
            <a:ext cx="7416824" cy="4104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Итак:</a:t>
            </a:r>
          </a:p>
          <a:p>
            <a:pPr marL="514350" lvl="0" indent="-51435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могут быть только у субъектов, но не у неодушевленных объектов. У объектов могут быть функции, назначение. </a:t>
            </a:r>
          </a:p>
          <a:p>
            <a:pPr marL="514350" lvl="0" indent="-51435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урок это организационная форма педагогического взаимодействия.</a:t>
            </a:r>
          </a:p>
          <a:p>
            <a:pPr marL="514350" lvl="0" indent="-51435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урока есть «тема» </a:t>
            </a:r>
          </a:p>
          <a:p>
            <a:pPr marL="514350" lvl="0" indent="-514350"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уроке участвуют два субъекта –учитель и ученик</a:t>
            </a:r>
          </a:p>
          <a:p>
            <a:pPr lvl="0"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из этих субъектов, носителей свободы воли, </a:t>
            </a:r>
          </a:p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свои цели и задачи.</a:t>
            </a:r>
          </a:p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правильнее говорить </a:t>
            </a:r>
          </a:p>
          <a:p>
            <a:pPr lvl="0"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«цели урока»,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«цели на уроке»</a:t>
            </a:r>
          </a:p>
          <a:p>
            <a:pPr lvl="0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349896" y="1819613"/>
            <a:ext cx="504056" cy="547372"/>
          </a:xfrm>
          <a:prstGeom prst="rightArrow">
            <a:avLst>
              <a:gd name="adj1" fmla="val 50000"/>
              <a:gd name="adj2" fmla="val 38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349896" y="2754740"/>
            <a:ext cx="504056" cy="458236"/>
          </a:xfrm>
          <a:prstGeom prst="rightArrow">
            <a:avLst>
              <a:gd name="adj1" fmla="val 50000"/>
              <a:gd name="adj2" fmla="val 43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349896" y="3372352"/>
            <a:ext cx="504056" cy="488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349896" y="3729884"/>
            <a:ext cx="504056" cy="415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4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379918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772815"/>
            <a:ext cx="7416824" cy="38526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цель- предложенная Вами, или выявленная через проблемы, или осознанная учеником как недостающая часть субъектного опыта – станет целью ученика, только с этого момента начнется настоящее учение, ученик начнет </a:t>
            </a:r>
          </a:p>
          <a:p>
            <a:pPr lvl="0"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учить-ся, то-есть, учить самого себя.</a:t>
            </a:r>
          </a:p>
          <a:p>
            <a:pPr marL="514350" lvl="0" indent="-514350">
              <a:buAutoNum type="arabicPeriod"/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82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379918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844824"/>
            <a:ext cx="7416824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ученика-знать,  уметь,  иметь представление, понимать, осознавать, уметь объяснить…</a:t>
            </a:r>
          </a:p>
          <a:p>
            <a:pPr lvl="0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учителя – помочь осознать, объяснить, научить использовать, организовать коллективное исследование и тд…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48882"/>
            <a:ext cx="2874294" cy="1379918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40024" y="1997224"/>
            <a:ext cx="7416824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управления у ученика являются его внутренние ресурсы</a:t>
            </a: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(знаю, умею, могу, хочу),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объектами управления учителя являются внешние ресурсы, обеспечивающие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и развитие внутренних ресурсов ученика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369" y="204277"/>
            <a:ext cx="2874294" cy="1064483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92270" y="1268760"/>
            <a:ext cx="7416824" cy="1251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реализации требований ФГОС к образовательным результатам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55433" y="3664123"/>
            <a:ext cx="3672408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4594994" y="3068960"/>
            <a:ext cx="333751" cy="3456384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3269491" y="4517964"/>
            <a:ext cx="326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КОМПЕТЕНТНОСТЬ УЧИТЕЛЯ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084168" y="2520280"/>
            <a:ext cx="720080" cy="634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411760" y="2636912"/>
            <a:ext cx="864096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152" y="4384174"/>
            <a:ext cx="1149790" cy="1137482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846" y="4091718"/>
            <a:ext cx="1236266" cy="1137482"/>
          </a:xfrm>
          <a:prstGeom prst="rect">
            <a:avLst/>
          </a:prstGeom>
        </p:spPr>
      </p:pic>
      <p:sp>
        <p:nvSpPr>
          <p:cNvPr id="21" name="Стрелка вниз 20"/>
          <p:cNvSpPr/>
          <p:nvPr/>
        </p:nvSpPr>
        <p:spPr>
          <a:xfrm rot="20182387">
            <a:off x="1379144" y="3032553"/>
            <a:ext cx="841010" cy="100106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 rot="3844773">
            <a:off x="1403647" y="3284984"/>
            <a:ext cx="851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знаю</a:t>
            </a:r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 rot="7898205">
            <a:off x="2438942" y="5445224"/>
            <a:ext cx="765983" cy="108012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 rot="14185208">
            <a:off x="629397" y="5399649"/>
            <a:ext cx="627681" cy="97576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 rot="2463471">
            <a:off x="2537551" y="5876232"/>
            <a:ext cx="85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умею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 rot="19579024">
            <a:off x="516202" y="5606771"/>
            <a:ext cx="1030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могу</a:t>
            </a:r>
            <a:endParaRPr lang="ru-RU" dirty="0"/>
          </a:p>
        </p:txBody>
      </p:sp>
      <p:sp>
        <p:nvSpPr>
          <p:cNvPr id="27" name="Стрелка вниз 26"/>
          <p:cNvSpPr/>
          <p:nvPr/>
        </p:nvSpPr>
        <p:spPr>
          <a:xfrm rot="2266773">
            <a:off x="3663949" y="2771497"/>
            <a:ext cx="953904" cy="1378171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rot="18518034">
            <a:off x="3756170" y="3186287"/>
            <a:ext cx="92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Хочу</a:t>
            </a:r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290642" y="3220299"/>
            <a:ext cx="1657622" cy="20089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1.Стиль и способы                    </a:t>
            </a:r>
          </a:p>
          <a:p>
            <a:pPr lvl="0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едагогической 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</a:p>
          <a:p>
            <a:pPr lvl="0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2.Методики и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обучения</a:t>
            </a:r>
          </a:p>
          <a:p>
            <a:pPr lvl="0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032536" y="4297411"/>
            <a:ext cx="1931952" cy="24439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предмета</a:t>
            </a:r>
          </a:p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виды учебной деятельности ученика</a:t>
            </a:r>
          </a:p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оснащение</a:t>
            </a:r>
          </a:p>
          <a:p>
            <a:pPr lvl="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1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4277"/>
            <a:ext cx="3065527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727431"/>
            <a:ext cx="7674039" cy="4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гг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75141" y="2811416"/>
            <a:ext cx="5801831" cy="243442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203848" y="3429000"/>
            <a:ext cx="381642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835696" y="1916832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проектирует свою деятельность как управленческие наличием и качеством ресурсов деятельности ученика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92494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Ресурсы реализации целей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38610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Ученик как целеобразующий субъект, носитель целей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835697" y="5274585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реализует дидактические ресурсы </a:t>
            </a:r>
            <a:r>
              <a:rPr lang="ru-RU" b="1" u="sng" dirty="0" smtClean="0">
                <a:solidFill>
                  <a:srgbClr val="FF0000"/>
                </a:solidFill>
              </a:rPr>
              <a:t>внешние</a:t>
            </a:r>
            <a:r>
              <a:rPr lang="ru-RU" dirty="0" smtClean="0"/>
              <a:t>: средства обучения, и целенаправленно развивает </a:t>
            </a:r>
            <a:r>
              <a:rPr lang="ru-RU" b="1" u="sng" dirty="0" smtClean="0">
                <a:solidFill>
                  <a:srgbClr val="FF0000"/>
                </a:solidFill>
              </a:rPr>
              <a:t>внутренние ресурсы</a:t>
            </a:r>
            <a:r>
              <a:rPr lang="ru-RU" dirty="0" smtClean="0"/>
              <a:t>-атрибутивно принадлежащие КАЖДОМУ ученику</a:t>
            </a:r>
            <a:endParaRPr lang="ru-RU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2627784" y="3717032"/>
            <a:ext cx="936104" cy="79034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3491880" y="4651396"/>
            <a:ext cx="432048" cy="41315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932040" y="4824536"/>
            <a:ext cx="360040" cy="4046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7020272" y="4077072"/>
            <a:ext cx="864096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0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47664" y="2348880"/>
            <a:ext cx="7209184" cy="40408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деятельностью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любая социально значимая организованная деятельность обучающихся, опирающаяся на их индивидуальные интересы и предпочтения, направленная на достижение реальной, личностно значимой, достижимой цели, имеющая план и критерии оценки результата, поддержанная культурой деятельности обучающихся, традициями, ценностями, освоенными нормами и образцами.</a:t>
            </a:r>
          </a:p>
          <a:p>
            <a:pPr lvl="0" algn="ctr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00064" y="1412776"/>
            <a:ext cx="7209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Что такое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«проектная деятельность»?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55ACD-E98F-4AAE-9696-CB6EDA8326F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 flipV="1">
            <a:off x="3491880" y="548680"/>
            <a:ext cx="5572125" cy="46037"/>
          </a:xfrm>
          <a:prstGeom prst="rect">
            <a:avLst/>
          </a:prstGeom>
          <a:gradFill rotWithShape="1">
            <a:gsLst>
              <a:gs pos="0">
                <a:schemeClr val="accent1">
                  <a:lumMod val="75000"/>
                </a:schemeClr>
              </a:gs>
              <a:gs pos="100000">
                <a:srgbClr val="FFFFFF"/>
              </a:gs>
            </a:gsLst>
            <a:lin ang="10800000" scaled="1"/>
          </a:gradFill>
          <a:ln w="55000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63701985"/>
              </p:ext>
            </p:extLst>
          </p:nvPr>
        </p:nvGraphicFramePr>
        <p:xfrm>
          <a:off x="505238" y="2204864"/>
          <a:ext cx="889129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14328" y="148570"/>
            <a:ext cx="765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Цели и задачи модернизации системы образования</a:t>
            </a:r>
          </a:p>
        </p:txBody>
      </p:sp>
      <p:pic>
        <p:nvPicPr>
          <p:cNvPr id="9" name="Picture 9" descr="H:\Мои документы\Intel\2011\Вчера-сегодня-завтра\Для проекта\isa_500x358_ashfordparkisa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6865">
            <a:off x="2899970" y="1545534"/>
            <a:ext cx="2545182" cy="182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6390">
            <a:off x="170140" y="284299"/>
            <a:ext cx="2203897" cy="99383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4875">
            <a:off x="498964" y="1611848"/>
            <a:ext cx="2132880" cy="3294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Прямоугольный треугольник 1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95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40024" y="1997224"/>
            <a:ext cx="7416824" cy="43924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Цели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проектной деятельности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проектной деятельности отражают тождественные им результаты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         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обучающихся через: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освоение социальных ролей;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личностное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воспитанников: умение учиться, готовность к самостоятельным поступкам и действиям, целеустремленность, готовность преодолевать трудности;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развитие компетентности общения.</a:t>
            </a:r>
          </a:p>
          <a:p>
            <a:pPr lvl="0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556792"/>
            <a:ext cx="777686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i="1" dirty="0">
                <a:solidFill>
                  <a:prstClr val="black"/>
                </a:solidFill>
                <a:ea typeface="+mj-ea"/>
                <a:cs typeface="+mj-cs"/>
              </a:rPr>
              <a:t>Развитие творческих способностей и инновационного мышления обучающихся:</a:t>
            </a: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3068960"/>
            <a:ext cx="7776864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Творческий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решений задач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Овладение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ориентированной деятельностью при помощи последовательного освоения основных этапов проектной работы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Общение и сотрудничество обучающихся с     группами одноклассников, учителей, специалистов за счет многообразия видов проектной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37941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628800"/>
            <a:ext cx="7776864" cy="44644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обучающихся: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планированию и контролю;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приёмами работы с неструктурированной информацией (сбор и обработка, оценка, анализ достоверности данных и др.);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методам творческого решения проектных задач;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умений представления отчётности в вариативных формах;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конструктивного отношения к работе;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дополнительных условий для успешной социализации и ориентации в мире профессий.</a:t>
            </a:r>
          </a:p>
        </p:txBody>
      </p:sp>
    </p:spTree>
    <p:extLst>
      <p:ext uri="{BB962C8B-B14F-4D97-AF65-F5344CB8AC3E}">
        <p14:creationId xmlns:p14="http://schemas.microsoft.com/office/powerpoint/2010/main" val="21212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4" name="Прямоугольный треугольник 3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1412776"/>
            <a:ext cx="7776864" cy="468052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  <a:ea typeface="+mj-ea"/>
                <a:cs typeface="+mj-cs"/>
              </a:rPr>
              <a:t>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отношении педагога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педагогических техник и приёмов, обеспечивающих самостоятельность обучающегося в процессе работы;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этапов деятельности;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приёмам и методам творческого поиска и работы с информацией;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банка заданий, проблем;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методами организации деятельного сотрудничества;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индивидуальной эффективности деятельности отдельных воспитанников и работы группы в целом.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412776"/>
            <a:ext cx="7776864" cy="51125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  <a:ea typeface="+mj-ea"/>
                <a:cs typeface="+mj-cs"/>
              </a:rPr>
              <a:t>Принципы </a:t>
            </a:r>
            <a:r>
              <a:rPr lang="ru-RU" sz="2400" b="1" dirty="0">
                <a:solidFill>
                  <a:srgbClr val="FF0000"/>
                </a:solidFill>
                <a:ea typeface="+mj-ea"/>
                <a:cs typeface="+mj-cs"/>
              </a:rPr>
              <a:t>организации проектной деятельности: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естественности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(тема должна быть интересной, настоящей, реально выполнимой; ребёнок должен сам «потрогать» проблему);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осмысленности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(знания и навыки, полученные в ходе проекта должны стать личными ценностями ребёнка, способствовать переносу полученных знаний в новую ситуацию);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(каждый участник проекта привносит в работу что-то своё, неповторимое, пронизанное своими мироощущением и мировосприятием);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самодеятельности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(самый главный принцип, позволяющий школьнику выйти на новый уровень взаимоотношений со своими сверстниками и педагогами; приводит к появлению новых планов и замыслов).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412776"/>
            <a:ext cx="7776864" cy="51125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+mj-ea"/>
                <a:cs typeface="+mj-cs"/>
              </a:rPr>
              <a:t>                 Типология </a:t>
            </a:r>
            <a:r>
              <a:rPr lang="ru-RU" sz="3200" b="1" dirty="0">
                <a:solidFill>
                  <a:srgbClr val="FF0000"/>
                </a:solidFill>
                <a:ea typeface="+mj-ea"/>
                <a:cs typeface="+mj-cs"/>
              </a:rPr>
              <a:t>проектов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По </a:t>
            </a:r>
            <a:r>
              <a:rPr lang="ru-RU" sz="2400" b="1" i="1" dirty="0">
                <a:solidFill>
                  <a:prstClr val="black"/>
                </a:solidFill>
              </a:rPr>
              <a:t>преобладающему виду деятельности</a:t>
            </a:r>
            <a:r>
              <a:rPr lang="ru-RU" sz="2400" b="1" i="1" dirty="0" smtClean="0">
                <a:solidFill>
                  <a:prstClr val="black"/>
                </a:solidFill>
              </a:rPr>
              <a:t>: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(поисковый);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прикладной (практико-ориентированный);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(ролевой);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(предполагающий экономический механизм внедрения)</a:t>
            </a:r>
          </a:p>
        </p:txBody>
      </p:sp>
    </p:spTree>
    <p:extLst>
      <p:ext uri="{BB962C8B-B14F-4D97-AF65-F5344CB8AC3E}">
        <p14:creationId xmlns:p14="http://schemas.microsoft.com/office/powerpoint/2010/main" val="16354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412776"/>
            <a:ext cx="7776864" cy="51125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содержанию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-монопредметные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-метопредметные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-относящийся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области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дидактической цели: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индивидуализации обучения и воспитания;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мотивации в обучении и различных видах общественно-полезной деятельности;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потенциала личности ребёнка.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6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4277"/>
            <a:ext cx="3281551" cy="1208499"/>
          </a:xfrm>
          <a:prstGeom prst="rect">
            <a:avLst/>
          </a:prstGeom>
        </p:spPr>
      </p:pic>
      <p:sp>
        <p:nvSpPr>
          <p:cNvPr id="3" name="Прямоугольный треугольник 2"/>
          <p:cNvSpPr/>
          <p:nvPr/>
        </p:nvSpPr>
        <p:spPr>
          <a:xfrm>
            <a:off x="16518" y="5589240"/>
            <a:ext cx="2138027" cy="12687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412776"/>
            <a:ext cx="7776864" cy="51125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Основные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педагога в проекте.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точки зрения от педагога требуется подготовка, имеющая отношение не к предмету проекта, а к 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поведенческой роли самого педагога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Основные задачи педагога – не научить какому-то заданию, а инициировать деятельность детей, создать комфортную, творческую, свободную атмосферу для обмена мнениями, неформально снижать агрессию и конфликтность участников проекта, помогать в организации обсуждений, фиксировать процесс на бумажных и электронных носителях.</a:t>
            </a:r>
          </a:p>
        </p:txBody>
      </p:sp>
    </p:spTree>
    <p:extLst>
      <p:ext uri="{BB962C8B-B14F-4D97-AF65-F5344CB8AC3E}">
        <p14:creationId xmlns:p14="http://schemas.microsoft.com/office/powerpoint/2010/main" val="13524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44CC2-EB28-4C20-B62A-A8BA8A99229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1077461" y="936883"/>
            <a:ext cx="79183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2000" b="1" dirty="0">
                <a:solidFill>
                  <a:srgbClr val="D6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 smtClean="0">
                <a:solidFill>
                  <a:srgbClr val="D60000"/>
                </a:solidFill>
                <a:latin typeface="Times New Roman" pitchFamily="18" charset="0"/>
                <a:cs typeface="Times New Roman" pitchFamily="18" charset="0"/>
              </a:rPr>
              <a:t>езультаты – системообразующий элемент ФГОС</a:t>
            </a:r>
            <a:endParaRPr lang="ru-RU" sz="2000" b="1" dirty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68495383"/>
              </p:ext>
            </p:extLst>
          </p:nvPr>
        </p:nvGraphicFramePr>
        <p:xfrm>
          <a:off x="-390080" y="1525240"/>
          <a:ext cx="86344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V="1">
            <a:off x="3491880" y="620688"/>
            <a:ext cx="5572125" cy="46037"/>
          </a:xfrm>
          <a:prstGeom prst="rect">
            <a:avLst/>
          </a:prstGeom>
          <a:gradFill rotWithShape="1">
            <a:gsLst>
              <a:gs pos="0">
                <a:schemeClr val="accent1">
                  <a:lumMod val="75000"/>
                </a:schemeClr>
              </a:gs>
              <a:gs pos="100000">
                <a:srgbClr val="FFFFFF"/>
              </a:gs>
            </a:gsLst>
            <a:lin ang="10800000" scaled="1"/>
          </a:gradFill>
          <a:ln w="55000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6390">
            <a:off x="170140" y="284299"/>
            <a:ext cx="2203897" cy="99383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35696" y="14857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стандартизации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системы образования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4875">
            <a:off x="318586" y="1698086"/>
            <a:ext cx="2255382" cy="3483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Прямоугольный треугольник 12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027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ED101-64D8-40AE-A54B-942430D70EF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36303333"/>
              </p:ext>
            </p:extLst>
          </p:nvPr>
        </p:nvGraphicFramePr>
        <p:xfrm>
          <a:off x="179512" y="476672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1600" y="788511"/>
            <a:ext cx="78843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беседовать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надо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договориться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значении слов…» </a:t>
            </a:r>
          </a:p>
          <a:p>
            <a:pPr algn="r" eaLnBrk="1" hangingPunct="1"/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Платон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499993" y="571500"/>
            <a:ext cx="4644008" cy="45719"/>
          </a:xfrm>
          <a:prstGeom prst="rect">
            <a:avLst/>
          </a:prstGeom>
          <a:gradFill rotWithShape="1">
            <a:gsLst>
              <a:gs pos="0">
                <a:schemeClr val="accent1">
                  <a:lumMod val="75000"/>
                </a:schemeClr>
              </a:gs>
              <a:gs pos="100000">
                <a:srgbClr val="FFFFFF"/>
              </a:gs>
            </a:gsLst>
            <a:lin ang="10800000" scaled="1"/>
          </a:gradFill>
          <a:ln w="55000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11560" y="188640"/>
            <a:ext cx="8296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лассифицируем результаты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5643245"/>
            <a:ext cx="64240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Децентрация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психологии развития)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преодоление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центрации (эгоцентризма), т.е. видения мира только со своей точки зрения и невозможности учитывать точку зрения других лиц на те же явления и предметы. </a:t>
            </a:r>
          </a:p>
        </p:txBody>
      </p:sp>
    </p:spTree>
    <p:extLst>
      <p:ext uri="{BB962C8B-B14F-4D97-AF65-F5344CB8AC3E}">
        <p14:creationId xmlns:p14="http://schemas.microsoft.com/office/powerpoint/2010/main" val="4541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ED101-64D8-40AE-A54B-942430D70EF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89770192"/>
              </p:ext>
            </p:extLst>
          </p:nvPr>
        </p:nvGraphicFramePr>
        <p:xfrm>
          <a:off x="395536" y="620688"/>
          <a:ext cx="8304584" cy="5992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788511"/>
            <a:ext cx="7884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«Прежде, чем беседовать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надо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договориться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значении слов…» </a:t>
            </a:r>
          </a:p>
          <a:p>
            <a:pPr algn="r" eaLnBrk="1" hangingPunct="1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Платон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499993" y="571500"/>
            <a:ext cx="4644008" cy="45719"/>
          </a:xfrm>
          <a:prstGeom prst="rect">
            <a:avLst/>
          </a:prstGeom>
          <a:gradFill rotWithShape="1">
            <a:gsLst>
              <a:gs pos="0">
                <a:schemeClr val="accent1">
                  <a:lumMod val="75000"/>
                </a:schemeClr>
              </a:gs>
              <a:gs pos="100000">
                <a:srgbClr val="FFFFFF"/>
              </a:gs>
            </a:gsLst>
            <a:lin ang="10800000" scaled="1"/>
          </a:gradFill>
          <a:ln w="55000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1560" y="188640"/>
            <a:ext cx="8296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лассифицируем результаты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0648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4282" y="1571612"/>
            <a:ext cx="87154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Метапредметные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освоения основной образовательной программы основного общего образования должны отражать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целеполагания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учебной деятельности как умение самостоятельно ставить новые учебные и познавательные цели и задачи, преобразовывать практическую задачу в теоретическую, устанавливать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целевые приоритеты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2) умение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планировать пути достижения целей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на основе самостоятельного анализа условий и средств их достижения, выделять альтернативные способы достижения цели и выбирать наиболее эффективный способ, осуществлять познавательную рефлексию в отношении действий по решению учебных и познавательных задач;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3) умение осуществлять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констатирующий и предвосхищающий контроль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по результату и по способу действия на уровне произвольного внимания, вносить необходимые коррективы в исполнение и способ действия как в конце действия, так и по ходу его реализации;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76672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4282" y="1785926"/>
            <a:ext cx="864399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формирование осознанной 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декватной и критичной оценки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учебной деятельности, умения самостоятельно и аргументировано оценивать свои действия и действия одноклассников, содержательно обосновывая правильность или ошибочность результата и способа действия, адекватно оценивать объективную трудность как меру фактического или предполагаемого расхода ресурсов на решение задачи, адекватно оценивать свои возможности достижения цели определенной сложности в различных сферах самостоятельной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5) овладение основами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волевой саморегуляции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учебной и познавательной деятельности в форме осознанного управления своим поведением и деятельностью, готовность и способность противостоять внешним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помехам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0"/>
            <a:ext cx="6401384" cy="1489154"/>
          </a:xfrm>
          <a:prstGeom prst="rect">
            <a:avLst/>
          </a:prstGeom>
        </p:spPr>
      </p:pic>
      <p:sp>
        <p:nvSpPr>
          <p:cNvPr id="7" name="Прямоугольный треугольник 6"/>
          <p:cNvSpPr/>
          <p:nvPr/>
        </p:nvSpPr>
        <p:spPr>
          <a:xfrm>
            <a:off x="0" y="5445224"/>
            <a:ext cx="2699792" cy="141277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4282" y="1214423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en-US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осознанное владение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логическими действиями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определения и ограничения понятий, установления причинно-следственных и родовидовых связей и обобщения на различном предметном материале; сравнения, сериации и классификации на основе самостоятельного выбора оснований и критериев; умение строить классификацию, строить логическое рассуждение, включая установление причинно-следственных связей, делать умозаключения (индуктивное, дедуктивное и по аналогии) и выводы на основе аргументации; умение работать с метафорами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7) умение создавать, применять и преобразовывать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знаково-символические средства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модели и схемы для решения учебных и познавательных задач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8) овладение системой операций, обеспечивающих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понимание текста,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включая умение структурировать тексты, выделять главное и второстепенное, основную идею текста, выстраивать последовательность описываемых событий; овладение основами ознакомительного, изучающего, усваивающего и поискового чтения, рефлексивного чтения;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3441</TotalTime>
  <Words>1524</Words>
  <Application>Microsoft Office PowerPoint</Application>
  <PresentationFormat>Экран (4:3)</PresentationFormat>
  <Paragraphs>226</Paragraphs>
  <Slides>37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3" baseType="lpstr">
      <vt:lpstr>Arial</vt:lpstr>
      <vt:lpstr>Arial Black</vt:lpstr>
      <vt:lpstr>Arial Unicode MS</vt:lpstr>
      <vt:lpstr>Calibri</vt:lpstr>
      <vt:lpstr>Times New Roman</vt:lpstr>
      <vt:lpstr>Тема Office</vt:lpstr>
      <vt:lpstr>Семинар на тему: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Федоровна</dc:creator>
  <cp:lastModifiedBy>Диана</cp:lastModifiedBy>
  <cp:revision>148</cp:revision>
  <dcterms:created xsi:type="dcterms:W3CDTF">2012-04-06T11:25:17Z</dcterms:created>
  <dcterms:modified xsi:type="dcterms:W3CDTF">2017-09-22T09:39:05Z</dcterms:modified>
</cp:coreProperties>
</file>