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3" r:id="rId1"/>
  </p:sldMasterIdLst>
  <p:sldIdLst>
    <p:sldId id="256" r:id="rId2"/>
    <p:sldId id="292" r:id="rId3"/>
    <p:sldId id="262" r:id="rId4"/>
    <p:sldId id="257" r:id="rId5"/>
    <p:sldId id="258" r:id="rId6"/>
    <p:sldId id="259" r:id="rId7"/>
    <p:sldId id="260" r:id="rId8"/>
    <p:sldId id="261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81" r:id="rId26"/>
    <p:sldId id="279" r:id="rId27"/>
    <p:sldId id="280" r:id="rId28"/>
    <p:sldId id="282" r:id="rId29"/>
    <p:sldId id="283" r:id="rId30"/>
    <p:sldId id="284" r:id="rId31"/>
    <p:sldId id="285" r:id="rId32"/>
    <p:sldId id="286" r:id="rId33"/>
    <p:sldId id="287" r:id="rId34"/>
    <p:sldId id="289" r:id="rId35"/>
    <p:sldId id="290" r:id="rId36"/>
    <p:sldId id="288" r:id="rId37"/>
    <p:sldId id="291" r:id="rId38"/>
  </p:sldIdLst>
  <p:sldSz cx="12192000" cy="6858000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7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87843FC3-5A3A-4347-A25D-7801D78EFFDC}" type="datetimeFigureOut">
              <a:rPr lang="ru-RU" smtClean="0"/>
              <a:t>18.03.2019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3E2F9316-AAEA-4F84-9C03-A9A8FF6DF8B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36009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43FC3-5A3A-4347-A25D-7801D78EFFDC}" type="datetimeFigureOut">
              <a:rPr lang="ru-RU" smtClean="0"/>
              <a:t>18.03.2019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F9316-AAEA-4F84-9C03-A9A8FF6DF8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80172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43FC3-5A3A-4347-A25D-7801D78EFFDC}" type="datetimeFigureOut">
              <a:rPr lang="ru-RU" smtClean="0"/>
              <a:t>18.03.2019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F9316-AAEA-4F84-9C03-A9A8FF6DF8B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33570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43FC3-5A3A-4347-A25D-7801D78EFFDC}" type="datetimeFigureOut">
              <a:rPr lang="ru-RU" smtClean="0"/>
              <a:t>18.03.2019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F9316-AAEA-4F84-9C03-A9A8FF6DF8B7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18323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43FC3-5A3A-4347-A25D-7801D78EFFDC}" type="datetimeFigureOut">
              <a:rPr lang="ru-RU" smtClean="0"/>
              <a:t>18.03.2019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F9316-AAEA-4F84-9C03-A9A8FF6DF8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8487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43FC3-5A3A-4347-A25D-7801D78EFFDC}" type="datetimeFigureOut">
              <a:rPr lang="ru-RU" smtClean="0"/>
              <a:t>18.03.2019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F9316-AAEA-4F84-9C03-A9A8FF6DF8B7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30819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43FC3-5A3A-4347-A25D-7801D78EFFDC}" type="datetimeFigureOut">
              <a:rPr lang="ru-RU" smtClean="0"/>
              <a:t>18.03.2019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F9316-AAEA-4F84-9C03-A9A8FF6DF8B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72544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43FC3-5A3A-4347-A25D-7801D78EFFDC}" type="datetimeFigureOut">
              <a:rPr lang="ru-RU" smtClean="0"/>
              <a:t>18.03.2019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F9316-AAEA-4F84-9C03-A9A8FF6DF8B7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38204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43FC3-5A3A-4347-A25D-7801D78EFFDC}" type="datetimeFigureOut">
              <a:rPr lang="ru-RU" smtClean="0"/>
              <a:t>18.03.2019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F9316-AAEA-4F84-9C03-A9A8FF6DF8B7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7568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43FC3-5A3A-4347-A25D-7801D78EFFDC}" type="datetimeFigureOut">
              <a:rPr lang="ru-RU" smtClean="0"/>
              <a:t>18.03.2019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F9316-AAEA-4F84-9C03-A9A8FF6DF8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70309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43FC3-5A3A-4347-A25D-7801D78EFFDC}" type="datetimeFigureOut">
              <a:rPr lang="ru-RU" smtClean="0"/>
              <a:t>18.03.2019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F9316-AAEA-4F84-9C03-A9A8FF6DF8B7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4308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43FC3-5A3A-4347-A25D-7801D78EFFDC}" type="datetimeFigureOut">
              <a:rPr lang="ru-RU" smtClean="0"/>
              <a:t>18.03.2019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F9316-AAEA-4F84-9C03-A9A8FF6DF8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8530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43FC3-5A3A-4347-A25D-7801D78EFFDC}" type="datetimeFigureOut">
              <a:rPr lang="ru-RU" smtClean="0"/>
              <a:t>18.03.2019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F9316-AAEA-4F84-9C03-A9A8FF6DF8B7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62022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43FC3-5A3A-4347-A25D-7801D78EFFDC}" type="datetimeFigureOut">
              <a:rPr lang="ru-RU" smtClean="0"/>
              <a:t>18.03.2019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F9316-AAEA-4F84-9C03-A9A8FF6DF8B7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3564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43FC3-5A3A-4347-A25D-7801D78EFFDC}" type="datetimeFigureOut">
              <a:rPr lang="ru-RU" smtClean="0"/>
              <a:t>18.03.2019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F9316-AAEA-4F84-9C03-A9A8FF6DF8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8483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43FC3-5A3A-4347-A25D-7801D78EFFDC}" type="datetimeFigureOut">
              <a:rPr lang="ru-RU" smtClean="0"/>
              <a:t>18.03.2019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F9316-AAEA-4F84-9C03-A9A8FF6DF8B7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48120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43FC3-5A3A-4347-A25D-7801D78EFFDC}" type="datetimeFigureOut">
              <a:rPr lang="ru-RU" smtClean="0"/>
              <a:t>18.03.2019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F9316-AAEA-4F84-9C03-A9A8FF6DF8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1053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7843FC3-5A3A-4347-A25D-7801D78EFFDC}" type="datetimeFigureOut">
              <a:rPr lang="ru-RU" smtClean="0"/>
              <a:t>18.03.2019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E2F9316-AAEA-4F84-9C03-A9A8FF6DF8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704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  <p:sldLayoutId id="2147483782" r:id="rId9"/>
    <p:sldLayoutId id="2147483783" r:id="rId10"/>
    <p:sldLayoutId id="2147483784" r:id="rId11"/>
    <p:sldLayoutId id="2147483785" r:id="rId12"/>
    <p:sldLayoutId id="2147483786" r:id="rId13"/>
    <p:sldLayoutId id="2147483787" r:id="rId14"/>
    <p:sldLayoutId id="2147483788" r:id="rId15"/>
    <p:sldLayoutId id="2147483789" r:id="rId16"/>
    <p:sldLayoutId id="2147483790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97280" y="379142"/>
            <a:ext cx="10058400" cy="2308302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Проектная работа </a:t>
            </a:r>
            <a:b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русскому языку на тему:</a:t>
            </a:r>
            <a:b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«Имена прилагательные в сказке </a:t>
            </a:r>
            <a:r>
              <a:rPr lang="ru-RU" sz="2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А.С.Пушкина</a:t>
            </a: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endParaRPr lang="ru-RU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1034" y="5107259"/>
            <a:ext cx="7326351" cy="925550"/>
          </a:xfrm>
        </p:spPr>
        <p:txBody>
          <a:bodyPr>
            <a:normAutofit fontScale="70000" lnSpcReduction="20000"/>
          </a:bodyPr>
          <a:lstStyle/>
          <a:p>
            <a:endParaRPr lang="ru-RU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 </a:t>
            </a:r>
            <a:r>
              <a:rPr lang="ru-RU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Хамерзоева</a:t>
            </a:r>
            <a:r>
              <a:rPr lang="ru-RU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Я.Б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04364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6173" y="2557463"/>
            <a:ext cx="4679654" cy="3317875"/>
          </a:xfrm>
        </p:spPr>
      </p:pic>
    </p:spTree>
    <p:extLst>
      <p:ext uri="{BB962C8B-B14F-4D97-AF65-F5344CB8AC3E}">
        <p14:creationId xmlns:p14="http://schemas.microsoft.com/office/powerpoint/2010/main" val="6964371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4083" y="2557463"/>
            <a:ext cx="4423833" cy="3317875"/>
          </a:xfrm>
        </p:spPr>
      </p:pic>
    </p:spTree>
    <p:extLst>
      <p:ext uri="{BB962C8B-B14F-4D97-AF65-F5344CB8AC3E}">
        <p14:creationId xmlns:p14="http://schemas.microsoft.com/office/powerpoint/2010/main" val="27064923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691" y="2557463"/>
            <a:ext cx="4794617" cy="33178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289826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0963" y="2557463"/>
            <a:ext cx="4630074" cy="33178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13477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998" y="2557463"/>
            <a:ext cx="4724004" cy="3317875"/>
          </a:xfrm>
        </p:spPr>
      </p:pic>
    </p:spTree>
    <p:extLst>
      <p:ext uri="{BB962C8B-B14F-4D97-AF65-F5344CB8AC3E}">
        <p14:creationId xmlns:p14="http://schemas.microsoft.com/office/powerpoint/2010/main" val="6225540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4083" y="2557463"/>
            <a:ext cx="4423833" cy="33178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64763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7062" y="2557463"/>
            <a:ext cx="3317875" cy="3317875"/>
          </a:xfrm>
        </p:spPr>
      </p:pic>
    </p:spTree>
    <p:extLst>
      <p:ext uri="{BB962C8B-B14F-4D97-AF65-F5344CB8AC3E}">
        <p14:creationId xmlns:p14="http://schemas.microsoft.com/office/powerpoint/2010/main" val="15507801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0648" y="2557463"/>
            <a:ext cx="2450703" cy="33178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351020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4083" y="2557463"/>
            <a:ext cx="4423833" cy="33178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2986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531" y="591015"/>
            <a:ext cx="5337975" cy="56202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3239" y="591015"/>
            <a:ext cx="5887844" cy="56202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882072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7559" y="546538"/>
            <a:ext cx="10962289" cy="6222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7554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1611" y="2557463"/>
            <a:ext cx="4688777" cy="33178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408777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013" y="160170"/>
            <a:ext cx="5252225" cy="615142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3239" y="160170"/>
            <a:ext cx="5876692" cy="6151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5707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297" y="199138"/>
            <a:ext cx="5310210" cy="62208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3240" y="199138"/>
            <a:ext cx="5643066" cy="61428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625842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977053" cy="6858000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7054" y="-594"/>
            <a:ext cx="6214946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943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423"/>
            <a:ext cx="6126859" cy="6126859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3946" y="334537"/>
            <a:ext cx="6035305" cy="603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566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3472" y="0"/>
            <a:ext cx="2801093" cy="621549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1731" y="132028"/>
            <a:ext cx="2741593" cy="608347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92671" y="219564"/>
            <a:ext cx="2743438" cy="6084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3112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2640013"/>
            <a:ext cx="9525000" cy="3152775"/>
          </a:xfrm>
        </p:spPr>
      </p:pic>
    </p:spTree>
    <p:extLst>
      <p:ext uri="{BB962C8B-B14F-4D97-AF65-F5344CB8AC3E}">
        <p14:creationId xmlns:p14="http://schemas.microsoft.com/office/powerpoint/2010/main" val="32642864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3" y="2919205"/>
            <a:ext cx="5163014" cy="3338021"/>
          </a:xfrm>
        </p:spPr>
      </p:pic>
      <p:pic>
        <p:nvPicPr>
          <p:cNvPr id="5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3933" y="2919205"/>
            <a:ext cx="5163014" cy="333802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130" y="156116"/>
            <a:ext cx="4794920" cy="310003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2062" y="-11336"/>
            <a:ext cx="5163760" cy="3334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7092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283" y="452144"/>
            <a:ext cx="4668721" cy="5612341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0084" y="435688"/>
            <a:ext cx="4609984" cy="5533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1518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2860" y="2557463"/>
            <a:ext cx="4106280" cy="3317875"/>
          </a:xfrm>
        </p:spPr>
      </p:pic>
    </p:spTree>
    <p:extLst>
      <p:ext uri="{BB962C8B-B14F-4D97-AF65-F5344CB8AC3E}">
        <p14:creationId xmlns:p14="http://schemas.microsoft.com/office/powerpoint/2010/main" val="18713538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4083" y="2557463"/>
            <a:ext cx="4423833" cy="3317875"/>
          </a:xfrm>
        </p:spPr>
      </p:pic>
    </p:spTree>
    <p:extLst>
      <p:ext uri="{BB962C8B-B14F-4D97-AF65-F5344CB8AC3E}">
        <p14:creationId xmlns:p14="http://schemas.microsoft.com/office/powerpoint/2010/main" val="30856426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Ко</a:t>
            </a:r>
            <a:r>
              <a:rPr lang="ru-RU" b="1" dirty="0" smtClean="0">
                <a:solidFill>
                  <a:srgbClr val="7030A0"/>
                </a:solidFill>
              </a:rPr>
              <a:t>манда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2527" y="1845734"/>
            <a:ext cx="10453153" cy="4023360"/>
          </a:xfrm>
        </p:spPr>
        <p:txBody>
          <a:bodyPr>
            <a:noAutofit/>
          </a:bodyPr>
          <a:lstStyle/>
          <a:p>
            <a:r>
              <a:rPr lang="ru-RU" sz="13900" b="1" dirty="0" smtClean="0">
                <a:solidFill>
                  <a:srgbClr val="FF0000"/>
                </a:solidFill>
              </a:rPr>
              <a:t>9 «б» 9 «в»</a:t>
            </a:r>
            <a:endParaRPr lang="ru-RU" sz="139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41269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4083" y="2557463"/>
            <a:ext cx="4423833" cy="3317875"/>
          </a:xfrm>
        </p:spPr>
      </p:pic>
    </p:spTree>
    <p:extLst>
      <p:ext uri="{BB962C8B-B14F-4D97-AF65-F5344CB8AC3E}">
        <p14:creationId xmlns:p14="http://schemas.microsoft.com/office/powerpoint/2010/main" val="298764938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1576552"/>
            <a:ext cx="10058400" cy="4292542"/>
          </a:xfrm>
        </p:spPr>
        <p:txBody>
          <a:bodyPr>
            <a:normAutofit/>
          </a:bodyPr>
          <a:lstStyle/>
          <a:p>
            <a:r>
              <a:rPr lang="ru-RU" sz="239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ЮИД</a:t>
            </a:r>
            <a:endParaRPr lang="ru-RU" sz="239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553237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952" y="160479"/>
            <a:ext cx="4719144" cy="5992656"/>
          </a:xfrm>
        </p:spPr>
      </p:pic>
    </p:spTree>
    <p:extLst>
      <p:ext uri="{BB962C8B-B14F-4D97-AF65-F5344CB8AC3E}">
        <p14:creationId xmlns:p14="http://schemas.microsoft.com/office/powerpoint/2010/main" val="234541401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68967" y="2557463"/>
            <a:ext cx="4854066" cy="331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56490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731" y="189186"/>
            <a:ext cx="4782206" cy="614855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6480" y="286603"/>
            <a:ext cx="4562541" cy="6051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43594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4083" y="2557463"/>
            <a:ext cx="4423833" cy="3317875"/>
          </a:xfrm>
        </p:spPr>
      </p:pic>
    </p:spTree>
    <p:extLst>
      <p:ext uri="{BB962C8B-B14F-4D97-AF65-F5344CB8AC3E}">
        <p14:creationId xmlns:p14="http://schemas.microsoft.com/office/powerpoint/2010/main" val="381954817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2725"/>
            <a:ext cx="11517313" cy="66452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Прямоугольник 11"/>
          <p:cNvSpPr/>
          <p:nvPr/>
        </p:nvSpPr>
        <p:spPr>
          <a:xfrm rot="344642">
            <a:off x="3143625" y="1139904"/>
            <a:ext cx="5758043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Директора </a:t>
            </a:r>
          </a:p>
          <a:p>
            <a:pPr algn="ctr"/>
            <a:r>
              <a:rPr lang="ru-RU" sz="20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МБОУ «Толстой-</a:t>
            </a:r>
            <a:r>
              <a:rPr lang="ru-RU" sz="20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Юртовская</a:t>
            </a:r>
            <a:r>
              <a:rPr lang="ru-RU" sz="20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 СОШ№1»</a:t>
            </a:r>
            <a:endParaRPr lang="ru-RU" sz="2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0070C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136900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7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7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7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4083" y="2557463"/>
            <a:ext cx="4423833" cy="3317875"/>
          </a:xfrm>
        </p:spPr>
      </p:pic>
    </p:spTree>
    <p:extLst>
      <p:ext uri="{BB962C8B-B14F-4D97-AF65-F5344CB8AC3E}">
        <p14:creationId xmlns:p14="http://schemas.microsoft.com/office/powerpoint/2010/main" val="10360551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7493" y="744766"/>
            <a:ext cx="10049105" cy="1227317"/>
          </a:xfrm>
        </p:spPr>
        <p:txBody>
          <a:bodyPr>
            <a:normAutofit fontScale="90000"/>
          </a:bodyPr>
          <a:lstStyle/>
          <a:p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b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b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b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b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b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b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b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УВАЖАЕМЫЕ </a:t>
            </a: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РОДИТЕЛИ БУДУЩИХ ПЕРВОКЛАССНИКОВ</a:t>
            </a:r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!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Прием </a:t>
            </a: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документов для зачисления детей в 1 класс 2019-2020 учебного года</a:t>
            </a:r>
            <a: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начинается с 1 февраля 2019 года до 30 июня 2019 года в МБОУ «Толстой-Юровская СОШ№1»</a:t>
            </a:r>
            <a: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Приём документов в 1 класс детей, не проживающих на закрепленной</a:t>
            </a:r>
            <a: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за школой территории, начинается с 1 июля 2019 года до момента заполнения свободных мест, но не позднее 5 сентября 2019 года</a:t>
            </a:r>
            <a:r>
              <a:rPr lang="ru-RU" sz="1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br>
              <a:rPr lang="ru-RU" sz="1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График </a:t>
            </a: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приема: </a:t>
            </a: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понедельник –суббота с 9.00 до 16.00</a:t>
            </a: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Объект 10"/>
          <p:cNvSpPr>
            <a:spLocks noGrp="1"/>
          </p:cNvSpPr>
          <p:nvPr>
            <p:ph idx="1"/>
          </p:nvPr>
        </p:nvSpPr>
        <p:spPr>
          <a:xfrm>
            <a:off x="2207941" y="3100038"/>
            <a:ext cx="8688656" cy="2775829"/>
          </a:xfrm>
        </p:spPr>
        <p:txBody>
          <a:bodyPr>
            <a:normAutofit fontScale="47500" lnSpcReduction="20000"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ru-RU" sz="25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</a:t>
            </a:r>
            <a:r>
              <a:rPr lang="ru-RU" sz="25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 себе иметь следующие документы: </a:t>
            </a:r>
            <a:endParaRPr lang="ru-RU" sz="25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ru-RU" sz="2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Личное заявление родителя или законного представителя ребенка (по форме)   </a:t>
            </a:r>
            <a:endParaRPr lang="ru-RU" sz="25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ru-RU" sz="25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Бланк «Личного дело»</a:t>
            </a:r>
            <a:endParaRPr lang="ru-RU" sz="25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ru-RU" sz="2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Справка о регистрации ребенка по месту жительства на закреплённой территории (оригинал)</a:t>
            </a:r>
            <a:endParaRPr lang="ru-RU" sz="25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ru-RU" sz="2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Свидетельство о рождении ребенка(копия)</a:t>
            </a:r>
            <a:endParaRPr lang="ru-RU" sz="25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ru-RU" sz="2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Ксерокопия паспорта обоих родителей обучающегося </a:t>
            </a:r>
            <a:endParaRPr lang="ru-RU" sz="25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ru-RU" sz="2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Две фотографии ребенка на личное дело и портфолио (3*4)                                                         </a:t>
            </a:r>
            <a:endParaRPr lang="ru-RU" sz="25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ru-RU" sz="2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Медицинский полис (копия)</a:t>
            </a:r>
            <a:endParaRPr lang="ru-RU" sz="25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ru-RU" sz="2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Страховое свидетельство (СНИЛС) родителя, ребенка (копия)</a:t>
            </a:r>
            <a:endParaRPr lang="ru-RU" sz="25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ru-RU" sz="2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ИНН (копия)</a:t>
            </a:r>
            <a:endParaRPr lang="ru-RU" sz="25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ru-RU" sz="2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Договор с родителями обучающегося  </a:t>
            </a:r>
            <a:endParaRPr lang="ru-RU" sz="25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ru-RU" sz="2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Медицинская карта обучающегося </a:t>
            </a:r>
            <a:endParaRPr lang="ru-RU" sz="25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ru-RU" sz="2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Справка с дошкольного учреждения (если посещал) </a:t>
            </a:r>
            <a:endParaRPr lang="ru-RU" sz="25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0">
              <a:spcAft>
                <a:spcPts val="0"/>
              </a:spcAft>
              <a:buNone/>
            </a:pPr>
            <a:r>
              <a:rPr lang="ru-RU" sz="25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соответствии с п.1 ст.67 Федеральный закон от 29 декабря 2012 г. N 273-ФЗ "Об образовании в Российской Федерации" в 1 класс принимаются дети, достигшие на 1 сентября возраста 6 лет и 6 месяцев. </a:t>
            </a:r>
            <a:endParaRPr lang="ru-RU" sz="25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2010" y="2854711"/>
            <a:ext cx="2073591" cy="342745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956" y="2582219"/>
            <a:ext cx="1993148" cy="35884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2010" y="846926"/>
            <a:ext cx="1450436" cy="10443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Рисунок 12" descr="C:\Users\Петимат\Desktop\1(37).pn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931" y="868533"/>
            <a:ext cx="1350010" cy="9698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6187517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1199" y="2557463"/>
            <a:ext cx="4429601" cy="3317875"/>
          </a:xfrm>
        </p:spPr>
      </p:pic>
    </p:spTree>
    <p:extLst>
      <p:ext uri="{BB962C8B-B14F-4D97-AF65-F5344CB8AC3E}">
        <p14:creationId xmlns:p14="http://schemas.microsoft.com/office/powerpoint/2010/main" val="41697506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4083" y="2557463"/>
            <a:ext cx="4423833" cy="3317875"/>
          </a:xfrm>
        </p:spPr>
      </p:pic>
    </p:spTree>
    <p:extLst>
      <p:ext uri="{BB962C8B-B14F-4D97-AF65-F5344CB8AC3E}">
        <p14:creationId xmlns:p14="http://schemas.microsoft.com/office/powerpoint/2010/main" val="18233239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4083" y="2557463"/>
            <a:ext cx="4423833" cy="33178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86400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7092" y="1000706"/>
            <a:ext cx="7000550" cy="1266717"/>
          </a:xfrm>
        </p:spPr>
      </p:pic>
      <p:sp>
        <p:nvSpPr>
          <p:cNvPr id="5" name="Прямоугольник 4"/>
          <p:cNvSpPr/>
          <p:nvPr/>
        </p:nvSpPr>
        <p:spPr>
          <a:xfrm>
            <a:off x="3048000" y="2690336"/>
            <a:ext cx="6096000" cy="33547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4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Девиз</a:t>
            </a:r>
            <a:r>
              <a:rPr lang="ru-RU" sz="4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Проявить свои таланты</a:t>
            </a:r>
            <a:b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настроены теперь.</a:t>
            </a:r>
            <a:b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Будет все у нас 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отлично</a:t>
            </a: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Распахнет удача дверь!</a:t>
            </a: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Собрала в себе Константа</a:t>
            </a: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Исключительно таланты.</a:t>
            </a:r>
            <a:endParaRPr lang="ru-RU" sz="2800" b="0" i="0" u="none" strike="noStrike" dirty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233252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1309</TotalTime>
  <Words>162</Words>
  <Application>Microsoft Office PowerPoint</Application>
  <PresentationFormat>Широкоэкранный</PresentationFormat>
  <Paragraphs>30</Paragraphs>
  <Slides>37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42" baseType="lpstr">
      <vt:lpstr>Arial</vt:lpstr>
      <vt:lpstr>Calibri</vt:lpstr>
      <vt:lpstr>Garamond</vt:lpstr>
      <vt:lpstr>Times New Roman</vt:lpstr>
      <vt:lpstr>Натуральные материалы</vt:lpstr>
      <vt:lpstr>Проектная работа  по русскому языку на тему:  «Имена прилагательные в сказке А.С.Пушкина». </vt:lpstr>
      <vt:lpstr>Презентация PowerPoint</vt:lpstr>
      <vt:lpstr>Презентация PowerPoint</vt:lpstr>
      <vt:lpstr> </vt:lpstr>
      <vt:lpstr>          УВАЖАЕМЫЕ РОДИТЕЛИ БУДУЩИХ ПЕРВОКЛАССНИКОВ!  Прием документов для зачисления детей в 1 класс 2019-2020 учебного года  начинается с 1 февраля 2019 года до 30 июня 2019 года в МБОУ «Толстой-Юровская СОШ№1»   Приём документов в 1 класс детей, не проживающих на закрепленной  за школой территории, начинается с 1 июля 2019 года до момента заполнения свободных мест, но не позднее 5 сентября 2019 года.  График приема:  понедельник –суббота с 9.00 до 16.00     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Команда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Проектная работа по окружающему миру на тему: «</dc:title>
  <dc:creator>Петимат</dc:creator>
  <cp:lastModifiedBy>Петимат</cp:lastModifiedBy>
  <cp:revision>40</cp:revision>
  <cp:lastPrinted>2019-03-12T08:33:00Z</cp:lastPrinted>
  <dcterms:created xsi:type="dcterms:W3CDTF">2019-01-12T06:27:13Z</dcterms:created>
  <dcterms:modified xsi:type="dcterms:W3CDTF">2019-03-18T06:12:52Z</dcterms:modified>
</cp:coreProperties>
</file>