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256" r:id="rId2"/>
    <p:sldId id="292" r:id="rId3"/>
    <p:sldId id="262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1" r:id="rId26"/>
    <p:sldId id="279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88" r:id="rId37"/>
    <p:sldId id="291" r:id="rId38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60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1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357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832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848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081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254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820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56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03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30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53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20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56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48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81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05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843FC3-5A3A-4347-A25D-7801D78EFF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E2F9316-AAEA-4F84-9C03-A9A8FF6DF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70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379142"/>
            <a:ext cx="10058400" cy="230830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работа </a:t>
            </a:r>
            <a:b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русскому языку на тему:</a:t>
            </a:r>
            <a:b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«Имена прилагательные в сказке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А.С.Пушкина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1034" y="5107259"/>
            <a:ext cx="7326351" cy="925550"/>
          </a:xfrm>
        </p:spPr>
        <p:txBody>
          <a:bodyPr>
            <a:normAutofit fontScale="70000" lnSpcReduction="20000"/>
          </a:bodyPr>
          <a:lstStyle/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Хамерзоева</a:t>
            </a:r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Я.Б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43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73" y="2557463"/>
            <a:ext cx="4679654" cy="3317875"/>
          </a:xfrm>
        </p:spPr>
      </p:pic>
    </p:spTree>
    <p:extLst>
      <p:ext uri="{BB962C8B-B14F-4D97-AF65-F5344CB8AC3E}">
        <p14:creationId xmlns:p14="http://schemas.microsoft.com/office/powerpoint/2010/main" val="696437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706492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91" y="2557463"/>
            <a:ext cx="4794617" cy="33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898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63" y="2557463"/>
            <a:ext cx="4630074" cy="33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347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98" y="2557463"/>
            <a:ext cx="4724004" cy="3317875"/>
          </a:xfrm>
        </p:spPr>
      </p:pic>
    </p:spTree>
    <p:extLst>
      <p:ext uri="{BB962C8B-B14F-4D97-AF65-F5344CB8AC3E}">
        <p14:creationId xmlns:p14="http://schemas.microsoft.com/office/powerpoint/2010/main" val="622554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476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62" y="2557463"/>
            <a:ext cx="3317875" cy="3317875"/>
          </a:xfrm>
        </p:spPr>
      </p:pic>
    </p:spTree>
    <p:extLst>
      <p:ext uri="{BB962C8B-B14F-4D97-AF65-F5344CB8AC3E}">
        <p14:creationId xmlns:p14="http://schemas.microsoft.com/office/powerpoint/2010/main" val="1550780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48" y="2557463"/>
            <a:ext cx="2450703" cy="33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5102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98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31" y="591015"/>
            <a:ext cx="5337975" cy="562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39" y="591015"/>
            <a:ext cx="5887844" cy="562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8207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559" y="546538"/>
            <a:ext cx="10962289" cy="62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55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11" y="2557463"/>
            <a:ext cx="4688777" cy="33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0877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3" y="160170"/>
            <a:ext cx="5252225" cy="61514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39" y="160170"/>
            <a:ext cx="5876692" cy="615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70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97" y="199138"/>
            <a:ext cx="5310210" cy="6220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240" y="199138"/>
            <a:ext cx="5643066" cy="614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2584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7053" cy="6858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054" y="-594"/>
            <a:ext cx="62149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4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23"/>
            <a:ext cx="6126859" cy="61268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946" y="334537"/>
            <a:ext cx="6035305" cy="60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6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72" y="0"/>
            <a:ext cx="2801093" cy="62154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31" y="132028"/>
            <a:ext cx="2741593" cy="6083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671" y="219564"/>
            <a:ext cx="2743438" cy="60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11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640013"/>
            <a:ext cx="9525000" cy="3152775"/>
          </a:xfrm>
        </p:spPr>
      </p:pic>
    </p:spTree>
    <p:extLst>
      <p:ext uri="{BB962C8B-B14F-4D97-AF65-F5344CB8AC3E}">
        <p14:creationId xmlns:p14="http://schemas.microsoft.com/office/powerpoint/2010/main" val="3264286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" y="2919205"/>
            <a:ext cx="5163014" cy="3338021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933" y="2919205"/>
            <a:ext cx="5163014" cy="3338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0" y="156116"/>
            <a:ext cx="4794920" cy="3100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062" y="-11336"/>
            <a:ext cx="5163760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09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3" y="452144"/>
            <a:ext cx="4668721" cy="561234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084" y="435688"/>
            <a:ext cx="4609984" cy="553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1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60" y="2557463"/>
            <a:ext cx="4106280" cy="3317875"/>
          </a:xfrm>
        </p:spPr>
      </p:pic>
    </p:spTree>
    <p:extLst>
      <p:ext uri="{BB962C8B-B14F-4D97-AF65-F5344CB8AC3E}">
        <p14:creationId xmlns:p14="http://schemas.microsoft.com/office/powerpoint/2010/main" val="1871353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085642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</a:t>
            </a:r>
            <a:r>
              <a:rPr lang="ru-RU" b="1" dirty="0" smtClean="0">
                <a:solidFill>
                  <a:srgbClr val="7030A0"/>
                </a:solidFill>
              </a:rPr>
              <a:t>манда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527" y="1845734"/>
            <a:ext cx="10453153" cy="4023360"/>
          </a:xfrm>
        </p:spPr>
        <p:txBody>
          <a:bodyPr>
            <a:noAutofit/>
          </a:bodyPr>
          <a:lstStyle/>
          <a:p>
            <a:r>
              <a:rPr lang="ru-RU" sz="13900" b="1" dirty="0" smtClean="0">
                <a:solidFill>
                  <a:srgbClr val="FF0000"/>
                </a:solidFill>
              </a:rPr>
              <a:t>9 «б» 9 «в»</a:t>
            </a:r>
            <a:endParaRPr lang="ru-RU" sz="13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26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2987649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576552"/>
            <a:ext cx="10058400" cy="4292542"/>
          </a:xfrm>
        </p:spPr>
        <p:txBody>
          <a:bodyPr>
            <a:normAutofit/>
          </a:bodyPr>
          <a:lstStyle/>
          <a:p>
            <a:r>
              <a:rPr lang="ru-RU" sz="23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ЮИД</a:t>
            </a:r>
            <a:endParaRPr lang="ru-RU" sz="23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32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52" y="160479"/>
            <a:ext cx="4719144" cy="5992656"/>
          </a:xfrm>
        </p:spPr>
      </p:pic>
    </p:spTree>
    <p:extLst>
      <p:ext uri="{BB962C8B-B14F-4D97-AF65-F5344CB8AC3E}">
        <p14:creationId xmlns:p14="http://schemas.microsoft.com/office/powerpoint/2010/main" val="2345414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8967" y="2557463"/>
            <a:ext cx="4854066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64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1" y="189186"/>
            <a:ext cx="4782206" cy="6148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86603"/>
            <a:ext cx="4562541" cy="605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5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3819548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725"/>
            <a:ext cx="11517313" cy="664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 rot="344642">
            <a:off x="3143625" y="1139904"/>
            <a:ext cx="57580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Директора </a:t>
            </a:r>
          </a:p>
          <a:p>
            <a:pPr algn="ctr"/>
            <a:r>
              <a:rPr lang="ru-RU" sz="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МБОУ «Толстой-</a:t>
            </a:r>
            <a:r>
              <a:rPr lang="ru-RU" sz="2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Юртовская</a:t>
            </a:r>
            <a:r>
              <a:rPr lang="ru-RU" sz="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СОШ№1»</a:t>
            </a:r>
            <a:endParaRPr lang="ru-RU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3690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1036055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493" y="744766"/>
            <a:ext cx="10049105" cy="1227317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УВАЖАЕМЫЕ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БУДУЩИХ ПЕРВОКЛАССНИКОВ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документов для зачисления детей в 1 класс 2019-2020 учебного года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начинается с 1 февраля 2019 года до 30 июня 2019 года в МБОУ «Толстой-Юровская СОШ№1»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Приём документов в 1 класс детей, не проживающих на закрепленной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школой территории, начинается с 1 июля 2019 года до момента заполнения свободных мест, но не позднее 5 сентября 2019 года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приема: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понедельник –суббота с 9.00 до 16.00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207941" y="3100038"/>
            <a:ext cx="8688656" cy="2775829"/>
          </a:xfrm>
        </p:spPr>
        <p:txBody>
          <a:bodyPr>
            <a:normAutofit fontScale="475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2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себе иметь следующие документы: 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Личное заявление родителя или законного представителя ребенка (по форме)   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 «Личного дело»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Справка о регистрации ребенка по месту жительства на закреплённой территории (оригинал)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Свидетельство о рождении ребенка(копия)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Ксерокопия паспорта обоих родителей обучающегося 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 фотографии ребенка на личное дело и портфолио (3*4)                                                         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Медицинский полис (копия)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Страховое свидетельство (СНИЛС) родителя, ребенка (копия)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 (копия)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 с родителями обучающегося  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Медицинская карта обучающегося 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Справка с дошкольного учреждения (если посещал) 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0">
              <a:spcAft>
                <a:spcPts val="0"/>
              </a:spcAft>
              <a:buNone/>
            </a:pPr>
            <a:r>
              <a:rPr lang="ru-RU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п.1 ст.67 Федеральный закон от 29 декабря 2012 г. N 273-ФЗ "Об образовании в Российской Федерации" в 1 класс принимаются дети, достигшие на 1 сентября возраста 6 лет и 6 месяцев. </a:t>
            </a:r>
            <a:endParaRPr lang="ru-RU" sz="25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010" y="2854711"/>
            <a:ext cx="2073591" cy="34274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6" y="2582219"/>
            <a:ext cx="1993148" cy="358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010" y="846926"/>
            <a:ext cx="1450436" cy="1044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Петимат\Desktop\1(37)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31" y="868533"/>
            <a:ext cx="1350010" cy="969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875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99" y="2557463"/>
            <a:ext cx="4429601" cy="3317875"/>
          </a:xfrm>
        </p:spPr>
      </p:pic>
    </p:spTree>
    <p:extLst>
      <p:ext uri="{BB962C8B-B14F-4D97-AF65-F5344CB8AC3E}">
        <p14:creationId xmlns:p14="http://schemas.microsoft.com/office/powerpoint/2010/main" val="4169750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182332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640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92" y="1000706"/>
            <a:ext cx="7000550" cy="1266717"/>
          </a:xfrm>
        </p:spPr>
      </p:pic>
      <p:sp>
        <p:nvSpPr>
          <p:cNvPr id="5" name="Прямоугольник 4"/>
          <p:cNvSpPr/>
          <p:nvPr/>
        </p:nvSpPr>
        <p:spPr>
          <a:xfrm>
            <a:off x="3048000" y="2690336"/>
            <a:ext cx="6096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</a:t>
            </a:r>
            <a:r>
              <a:rPr lang="ru-RU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Проявить свои таланты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настроены теперь.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все у нас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Распахнет удача дверь!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Собрала в себе Константа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Исключительно таланты.</a:t>
            </a:r>
            <a:endParaRPr lang="ru-RU" sz="2800" b="0" i="0" u="none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3325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1309</TotalTime>
  <Words>162</Words>
  <Application>Microsoft Office PowerPoint</Application>
  <PresentationFormat>Широкоэкранный</PresentationFormat>
  <Paragraphs>30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Garamond</vt:lpstr>
      <vt:lpstr>Times New Roman</vt:lpstr>
      <vt:lpstr>Натуральные материалы</vt:lpstr>
      <vt:lpstr>Проектная работа  по русскому языку на тему:  «Имена прилагательные в сказке А.С.Пушкина». </vt:lpstr>
      <vt:lpstr>Презентация PowerPoint</vt:lpstr>
      <vt:lpstr>Презентация PowerPoint</vt:lpstr>
      <vt:lpstr> </vt:lpstr>
      <vt:lpstr>          УВАЖАЕМЫЕ РОДИТЕЛИ БУДУЩИХ ПЕРВОКЛАССНИКОВ!  Прием документов для зачисления детей в 1 класс 2019-2020 учебного года  начинается с 1 февраля 2019 года до 30 июня 2019 года в МБОУ «Толстой-Юровская СОШ№1»   Приём документов в 1 класс детей, не проживающих на закрепленной  за школой территории, начинается с 1 июля 2019 года до момента заполнения свободных мест, но не позднее 5 сентября 2019 года.  График приема:  понедельник –суббота с 9.00 до 16.00   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работа по окружающему миру на тему: «</dc:title>
  <dc:creator>Петимат</dc:creator>
  <cp:lastModifiedBy>Петимат</cp:lastModifiedBy>
  <cp:revision>40</cp:revision>
  <cp:lastPrinted>2019-03-12T08:33:00Z</cp:lastPrinted>
  <dcterms:created xsi:type="dcterms:W3CDTF">2019-01-12T06:27:13Z</dcterms:created>
  <dcterms:modified xsi:type="dcterms:W3CDTF">2019-03-18T06:12:52Z</dcterms:modified>
</cp:coreProperties>
</file>